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8" r:id="rId3"/>
    <p:sldId id="262" r:id="rId4"/>
    <p:sldId id="266" r:id="rId5"/>
    <p:sldId id="263" r:id="rId6"/>
    <p:sldId id="264" r:id="rId7"/>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496B"/>
    <a:srgbClr val="418CB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BF7821-39C1-4DB6-A660-F03AD6210CA0}" v="288" dt="2018-11-18T01:25:02.8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diminas Kapustavicius" userId="afa06326152c962e" providerId="LiveId" clId="{76BF7821-39C1-4DB6-A660-F03AD6210CA0}"/>
    <pc:docChg chg="undo custSel addSld delSld modSld sldOrd">
      <pc:chgData name="Gediminas Kapustavicius" userId="afa06326152c962e" providerId="LiveId" clId="{76BF7821-39C1-4DB6-A660-F03AD6210CA0}" dt="2018-11-18T01:25:02.875" v="2050" actId="20577"/>
      <pc:docMkLst>
        <pc:docMk/>
      </pc:docMkLst>
      <pc:sldChg chg="addSp modSp ord">
        <pc:chgData name="Gediminas Kapustavicius" userId="afa06326152c962e" providerId="LiveId" clId="{76BF7821-39C1-4DB6-A660-F03AD6210CA0}" dt="2018-11-17T17:40:16.847" v="1828" actId="207"/>
        <pc:sldMkLst>
          <pc:docMk/>
          <pc:sldMk cId="4149477607" sldId="258"/>
        </pc:sldMkLst>
        <pc:spChg chg="add mod">
          <ac:chgData name="Gediminas Kapustavicius" userId="afa06326152c962e" providerId="LiveId" clId="{76BF7821-39C1-4DB6-A660-F03AD6210CA0}" dt="2018-11-16T22:38:22.131" v="267" actId="207"/>
          <ac:spMkLst>
            <pc:docMk/>
            <pc:sldMk cId="4149477607" sldId="258"/>
            <ac:spMk id="4" creationId="{105B1ED1-947E-4C03-A2D4-E149020DAF07}"/>
          </ac:spMkLst>
        </pc:spChg>
        <pc:spChg chg="add mod">
          <ac:chgData name="Gediminas Kapustavicius" userId="afa06326152c962e" providerId="LiveId" clId="{76BF7821-39C1-4DB6-A660-F03AD6210CA0}" dt="2018-11-17T17:40:16.847" v="1828" actId="207"/>
          <ac:spMkLst>
            <pc:docMk/>
            <pc:sldMk cId="4149477607" sldId="258"/>
            <ac:spMk id="5" creationId="{809F96FD-5EF7-4FC1-96ED-5F54593AC206}"/>
          </ac:spMkLst>
        </pc:spChg>
        <pc:picChg chg="mod">
          <ac:chgData name="Gediminas Kapustavicius" userId="afa06326152c962e" providerId="LiveId" clId="{76BF7821-39C1-4DB6-A660-F03AD6210CA0}" dt="2018-11-17T17:35:19.792" v="1810" actId="1076"/>
          <ac:picMkLst>
            <pc:docMk/>
            <pc:sldMk cId="4149477607" sldId="258"/>
            <ac:picMk id="3" creationId="{30746F8B-B329-402A-BDDE-C90773892DDB}"/>
          </ac:picMkLst>
        </pc:picChg>
      </pc:sldChg>
      <pc:sldChg chg="addSp modSp del ord">
        <pc:chgData name="Gediminas Kapustavicius" userId="afa06326152c962e" providerId="LiveId" clId="{76BF7821-39C1-4DB6-A660-F03AD6210CA0}" dt="2018-11-17T16:24:55.878" v="919" actId="2696"/>
        <pc:sldMkLst>
          <pc:docMk/>
          <pc:sldMk cId="2414992716" sldId="261"/>
        </pc:sldMkLst>
        <pc:spChg chg="add mod">
          <ac:chgData name="Gediminas Kapustavicius" userId="afa06326152c962e" providerId="LiveId" clId="{76BF7821-39C1-4DB6-A660-F03AD6210CA0}" dt="2018-11-16T22:39:51.540" v="271" actId="207"/>
          <ac:spMkLst>
            <pc:docMk/>
            <pc:sldMk cId="2414992716" sldId="261"/>
            <ac:spMk id="3" creationId="{A1382491-BFFD-40CF-9D4D-A14552ED5333}"/>
          </ac:spMkLst>
        </pc:spChg>
        <pc:spChg chg="add mod">
          <ac:chgData name="Gediminas Kapustavicius" userId="afa06326152c962e" providerId="LiveId" clId="{76BF7821-39C1-4DB6-A660-F03AD6210CA0}" dt="2018-11-16T22:39:39.996" v="270" actId="207"/>
          <ac:spMkLst>
            <pc:docMk/>
            <pc:sldMk cId="2414992716" sldId="261"/>
            <ac:spMk id="4" creationId="{81EB8F00-D3EC-4FDE-B838-BA2F0DC18E00}"/>
          </ac:spMkLst>
        </pc:spChg>
        <pc:picChg chg="mod">
          <ac:chgData name="Gediminas Kapustavicius" userId="afa06326152c962e" providerId="LiveId" clId="{76BF7821-39C1-4DB6-A660-F03AD6210CA0}" dt="2018-11-16T22:04:22.010" v="137" actId="14100"/>
          <ac:picMkLst>
            <pc:docMk/>
            <pc:sldMk cId="2414992716" sldId="261"/>
            <ac:picMk id="2" creationId="{C7693717-7B03-4533-95DA-10D653AF7DE6}"/>
          </ac:picMkLst>
        </pc:picChg>
      </pc:sldChg>
      <pc:sldChg chg="addSp delSp modSp">
        <pc:chgData name="Gediminas Kapustavicius" userId="afa06326152c962e" providerId="LiveId" clId="{76BF7821-39C1-4DB6-A660-F03AD6210CA0}" dt="2018-11-17T17:41:09.301" v="1833" actId="207"/>
        <pc:sldMkLst>
          <pc:docMk/>
          <pc:sldMk cId="2881842714" sldId="262"/>
        </pc:sldMkLst>
        <pc:spChg chg="add mod">
          <ac:chgData name="Gediminas Kapustavicius" userId="afa06326152c962e" providerId="LiveId" clId="{76BF7821-39C1-4DB6-A660-F03AD6210CA0}" dt="2018-11-17T17:40:53.895" v="1831" actId="207"/>
          <ac:spMkLst>
            <pc:docMk/>
            <pc:sldMk cId="2881842714" sldId="262"/>
            <ac:spMk id="2" creationId="{95CB6205-79EB-41F8-B203-AF81011B9DD8}"/>
          </ac:spMkLst>
        </pc:spChg>
        <pc:spChg chg="mod">
          <ac:chgData name="Gediminas Kapustavicius" userId="afa06326152c962e" providerId="LiveId" clId="{76BF7821-39C1-4DB6-A660-F03AD6210CA0}" dt="2018-11-16T23:43:27.184" v="464"/>
          <ac:spMkLst>
            <pc:docMk/>
            <pc:sldMk cId="2881842714" sldId="262"/>
            <ac:spMk id="4" creationId="{105B1ED1-947E-4C03-A2D4-E149020DAF07}"/>
          </ac:spMkLst>
        </pc:spChg>
        <pc:spChg chg="del mod">
          <ac:chgData name="Gediminas Kapustavicius" userId="afa06326152c962e" providerId="LiveId" clId="{76BF7821-39C1-4DB6-A660-F03AD6210CA0}" dt="2018-11-16T22:22:52.652" v="219"/>
          <ac:spMkLst>
            <pc:docMk/>
            <pc:sldMk cId="2881842714" sldId="262"/>
            <ac:spMk id="5" creationId="{809F96FD-5EF7-4FC1-96ED-5F54593AC206}"/>
          </ac:spMkLst>
        </pc:spChg>
        <pc:spChg chg="add mod">
          <ac:chgData name="Gediminas Kapustavicius" userId="afa06326152c962e" providerId="LiveId" clId="{76BF7821-39C1-4DB6-A660-F03AD6210CA0}" dt="2018-11-17T17:41:09.301" v="1833" actId="207"/>
          <ac:spMkLst>
            <pc:docMk/>
            <pc:sldMk cId="2881842714" sldId="262"/>
            <ac:spMk id="6" creationId="{D34C8364-CF7E-46B5-8819-7CD001E3A0DD}"/>
          </ac:spMkLst>
        </pc:spChg>
        <pc:picChg chg="mod">
          <ac:chgData name="Gediminas Kapustavicius" userId="afa06326152c962e" providerId="LiveId" clId="{76BF7821-39C1-4DB6-A660-F03AD6210CA0}" dt="2018-11-16T23:39:44.775" v="400" actId="1076"/>
          <ac:picMkLst>
            <pc:docMk/>
            <pc:sldMk cId="2881842714" sldId="262"/>
            <ac:picMk id="3" creationId="{30746F8B-B329-402A-BDDE-C90773892DDB}"/>
          </ac:picMkLst>
        </pc:picChg>
      </pc:sldChg>
      <pc:sldChg chg="addSp delSp modSp modAnim">
        <pc:chgData name="Gediminas Kapustavicius" userId="afa06326152c962e" providerId="LiveId" clId="{76BF7821-39C1-4DB6-A660-F03AD6210CA0}" dt="2018-11-18T01:14:15.807" v="2047" actId="20577"/>
        <pc:sldMkLst>
          <pc:docMk/>
          <pc:sldMk cId="3992937403" sldId="263"/>
        </pc:sldMkLst>
        <pc:spChg chg="mod">
          <ac:chgData name="Gediminas Kapustavicius" userId="afa06326152c962e" providerId="LiveId" clId="{76BF7821-39C1-4DB6-A660-F03AD6210CA0}" dt="2018-11-16T23:43:43.613" v="465"/>
          <ac:spMkLst>
            <pc:docMk/>
            <pc:sldMk cId="3992937403" sldId="263"/>
            <ac:spMk id="2" creationId="{95CB6205-79EB-41F8-B203-AF81011B9DD8}"/>
          </ac:spMkLst>
        </pc:spChg>
        <pc:spChg chg="mod">
          <ac:chgData name="Gediminas Kapustavicius" userId="afa06326152c962e" providerId="LiveId" clId="{76BF7821-39C1-4DB6-A660-F03AD6210CA0}" dt="2018-11-18T01:14:15.807" v="2047" actId="20577"/>
          <ac:spMkLst>
            <pc:docMk/>
            <pc:sldMk cId="3992937403" sldId="263"/>
            <ac:spMk id="4" creationId="{105B1ED1-947E-4C03-A2D4-E149020DAF07}"/>
          </ac:spMkLst>
        </pc:spChg>
        <pc:spChg chg="add mod">
          <ac:chgData name="Gediminas Kapustavicius" userId="afa06326152c962e" providerId="LiveId" clId="{76BF7821-39C1-4DB6-A660-F03AD6210CA0}" dt="2018-11-17T22:06:15.364" v="1973" actId="14100"/>
          <ac:spMkLst>
            <pc:docMk/>
            <pc:sldMk cId="3992937403" sldId="263"/>
            <ac:spMk id="5" creationId="{AA0E2E4E-AC4B-42BC-8CC4-16BF3B66C09C}"/>
          </ac:spMkLst>
        </pc:spChg>
        <pc:spChg chg="del mod">
          <ac:chgData name="Gediminas Kapustavicius" userId="afa06326152c962e" providerId="LiveId" clId="{76BF7821-39C1-4DB6-A660-F03AD6210CA0}" dt="2018-11-16T23:43:49.077" v="468"/>
          <ac:spMkLst>
            <pc:docMk/>
            <pc:sldMk cId="3992937403" sldId="263"/>
            <ac:spMk id="6" creationId="{D34C8364-CF7E-46B5-8819-7CD001E3A0DD}"/>
          </ac:spMkLst>
        </pc:spChg>
        <pc:spChg chg="add del mod">
          <ac:chgData name="Gediminas Kapustavicius" userId="afa06326152c962e" providerId="LiveId" clId="{76BF7821-39C1-4DB6-A660-F03AD6210CA0}" dt="2018-11-17T22:08:19.152" v="1985" actId="20577"/>
          <ac:spMkLst>
            <pc:docMk/>
            <pc:sldMk cId="3992937403" sldId="263"/>
            <ac:spMk id="7" creationId="{09537FBC-C42D-4BFF-8355-F8BC49112E1E}"/>
          </ac:spMkLst>
        </pc:spChg>
        <pc:spChg chg="add mod">
          <ac:chgData name="Gediminas Kapustavicius" userId="afa06326152c962e" providerId="LiveId" clId="{76BF7821-39C1-4DB6-A660-F03AD6210CA0}" dt="2018-11-17T22:06:39.060" v="1975" actId="1076"/>
          <ac:spMkLst>
            <pc:docMk/>
            <pc:sldMk cId="3992937403" sldId="263"/>
            <ac:spMk id="8" creationId="{8C2AE11C-C9A6-435D-800E-013BA3EB00CC}"/>
          </ac:spMkLst>
        </pc:spChg>
        <pc:spChg chg="add mod">
          <ac:chgData name="Gediminas Kapustavicius" userId="afa06326152c962e" providerId="LiveId" clId="{76BF7821-39C1-4DB6-A660-F03AD6210CA0}" dt="2018-11-17T22:08:52.969" v="1986" actId="1076"/>
          <ac:spMkLst>
            <pc:docMk/>
            <pc:sldMk cId="3992937403" sldId="263"/>
            <ac:spMk id="9" creationId="{B881CAAD-2283-49AD-8CB4-638C3E9ABEEE}"/>
          </ac:spMkLst>
        </pc:spChg>
        <pc:picChg chg="mod">
          <ac:chgData name="Gediminas Kapustavicius" userId="afa06326152c962e" providerId="LiveId" clId="{76BF7821-39C1-4DB6-A660-F03AD6210CA0}" dt="2018-11-17T22:06:57.702" v="1978" actId="14100"/>
          <ac:picMkLst>
            <pc:docMk/>
            <pc:sldMk cId="3992937403" sldId="263"/>
            <ac:picMk id="3" creationId="{30746F8B-B329-402A-BDDE-C90773892DDB}"/>
          </ac:picMkLst>
        </pc:picChg>
      </pc:sldChg>
      <pc:sldChg chg="addSp delSp modSp">
        <pc:chgData name="Gediminas Kapustavicius" userId="afa06326152c962e" providerId="LiveId" clId="{76BF7821-39C1-4DB6-A660-F03AD6210CA0}" dt="2018-11-18T01:25:02.875" v="2050" actId="20577"/>
        <pc:sldMkLst>
          <pc:docMk/>
          <pc:sldMk cId="51150283" sldId="264"/>
        </pc:sldMkLst>
        <pc:spChg chg="del mod">
          <ac:chgData name="Gediminas Kapustavicius" userId="afa06326152c962e" providerId="LiveId" clId="{76BF7821-39C1-4DB6-A660-F03AD6210CA0}" dt="2018-11-16T23:44:03.088" v="472"/>
          <ac:spMkLst>
            <pc:docMk/>
            <pc:sldMk cId="51150283" sldId="264"/>
            <ac:spMk id="2" creationId="{95CB6205-79EB-41F8-B203-AF81011B9DD8}"/>
          </ac:spMkLst>
        </pc:spChg>
        <pc:spChg chg="mod">
          <ac:chgData name="Gediminas Kapustavicius" userId="afa06326152c962e" providerId="LiveId" clId="{76BF7821-39C1-4DB6-A660-F03AD6210CA0}" dt="2018-11-17T16:42:49.827" v="1059" actId="20577"/>
          <ac:spMkLst>
            <pc:docMk/>
            <pc:sldMk cId="51150283" sldId="264"/>
            <ac:spMk id="4" creationId="{105B1ED1-947E-4C03-A2D4-E149020DAF07}"/>
          </ac:spMkLst>
        </pc:spChg>
        <pc:spChg chg="add mod">
          <ac:chgData name="Gediminas Kapustavicius" userId="afa06326152c962e" providerId="LiveId" clId="{76BF7821-39C1-4DB6-A660-F03AD6210CA0}" dt="2018-11-17T17:43:18.994" v="1868" actId="207"/>
          <ac:spMkLst>
            <pc:docMk/>
            <pc:sldMk cId="51150283" sldId="264"/>
            <ac:spMk id="5" creationId="{DD42C036-3AE2-49C5-A705-0797448CBF6D}"/>
          </ac:spMkLst>
        </pc:spChg>
        <pc:spChg chg="del mod">
          <ac:chgData name="Gediminas Kapustavicius" userId="afa06326152c962e" providerId="LiveId" clId="{76BF7821-39C1-4DB6-A660-F03AD6210CA0}" dt="2018-11-16T23:44:03.089" v="474"/>
          <ac:spMkLst>
            <pc:docMk/>
            <pc:sldMk cId="51150283" sldId="264"/>
            <ac:spMk id="6" creationId="{D34C8364-CF7E-46B5-8819-7CD001E3A0DD}"/>
          </ac:spMkLst>
        </pc:spChg>
        <pc:spChg chg="add mod">
          <ac:chgData name="Gediminas Kapustavicius" userId="afa06326152c962e" providerId="LiveId" clId="{76BF7821-39C1-4DB6-A660-F03AD6210CA0}" dt="2018-11-18T01:25:02.875" v="2050" actId="20577"/>
          <ac:spMkLst>
            <pc:docMk/>
            <pc:sldMk cId="51150283" sldId="264"/>
            <ac:spMk id="7" creationId="{10BB09AF-FD8C-49FF-B2A5-D9C6922C1FC6}"/>
          </ac:spMkLst>
        </pc:spChg>
        <pc:picChg chg="mod">
          <ac:chgData name="Gediminas Kapustavicius" userId="afa06326152c962e" providerId="LiveId" clId="{76BF7821-39C1-4DB6-A660-F03AD6210CA0}" dt="2018-11-17T16:48:25.945" v="1094" actId="14100"/>
          <ac:picMkLst>
            <pc:docMk/>
            <pc:sldMk cId="51150283" sldId="264"/>
            <ac:picMk id="3" creationId="{30746F8B-B329-402A-BDDE-C90773892DDB}"/>
          </ac:picMkLst>
        </pc:picChg>
      </pc:sldChg>
      <pc:sldChg chg="addSp delSp modSp ord">
        <pc:chgData name="Gediminas Kapustavicius" userId="afa06326152c962e" providerId="LiveId" clId="{76BF7821-39C1-4DB6-A660-F03AD6210CA0}" dt="2018-11-17T22:39:50.576" v="2035" actId="120"/>
        <pc:sldMkLst>
          <pc:docMk/>
          <pc:sldMk cId="958927387" sldId="265"/>
        </pc:sldMkLst>
        <pc:spChg chg="add mod">
          <ac:chgData name="Gediminas Kapustavicius" userId="afa06326152c962e" providerId="LiveId" clId="{76BF7821-39C1-4DB6-A660-F03AD6210CA0}" dt="2018-11-17T17:09:55.281" v="1151" actId="1076"/>
          <ac:spMkLst>
            <pc:docMk/>
            <pc:sldMk cId="958927387" sldId="265"/>
            <ac:spMk id="2" creationId="{7B7CEB9E-8ED5-4E43-98D5-DB15826E70A3}"/>
          </ac:spMkLst>
        </pc:spChg>
        <pc:spChg chg="mod">
          <ac:chgData name="Gediminas Kapustavicius" userId="afa06326152c962e" providerId="LiveId" clId="{76BF7821-39C1-4DB6-A660-F03AD6210CA0}" dt="2018-11-17T17:10:05.569" v="1152" actId="1076"/>
          <ac:spMkLst>
            <pc:docMk/>
            <pc:sldMk cId="958927387" sldId="265"/>
            <ac:spMk id="4" creationId="{105B1ED1-947E-4C03-A2D4-E149020DAF07}"/>
          </ac:spMkLst>
        </pc:spChg>
        <pc:spChg chg="del mod">
          <ac:chgData name="Gediminas Kapustavicius" userId="afa06326152c962e" providerId="LiveId" clId="{76BF7821-39C1-4DB6-A660-F03AD6210CA0}" dt="2018-11-17T17:01:13" v="1103"/>
          <ac:spMkLst>
            <pc:docMk/>
            <pc:sldMk cId="958927387" sldId="265"/>
            <ac:spMk id="5" creationId="{809F96FD-5EF7-4FC1-96ED-5F54593AC206}"/>
          </ac:spMkLst>
        </pc:spChg>
        <pc:spChg chg="add mod">
          <ac:chgData name="Gediminas Kapustavicius" userId="afa06326152c962e" providerId="LiveId" clId="{76BF7821-39C1-4DB6-A660-F03AD6210CA0}" dt="2018-11-17T22:39:50.576" v="2035" actId="120"/>
          <ac:spMkLst>
            <pc:docMk/>
            <pc:sldMk cId="958927387" sldId="265"/>
            <ac:spMk id="6" creationId="{B829AABC-5AED-4CC8-9CA2-135AFEAD1708}"/>
          </ac:spMkLst>
        </pc:spChg>
        <pc:picChg chg="mod">
          <ac:chgData name="Gediminas Kapustavicius" userId="afa06326152c962e" providerId="LiveId" clId="{76BF7821-39C1-4DB6-A660-F03AD6210CA0}" dt="2018-11-17T22:39:42.639" v="2033" actId="1076"/>
          <ac:picMkLst>
            <pc:docMk/>
            <pc:sldMk cId="958927387" sldId="265"/>
            <ac:picMk id="3" creationId="{30746F8B-B329-402A-BDDE-C90773892DDB}"/>
          </ac:picMkLst>
        </pc:picChg>
      </pc:sldChg>
      <pc:sldChg chg="addSp delSp modSp modAnim">
        <pc:chgData name="Gediminas Kapustavicius" userId="afa06326152c962e" providerId="LiveId" clId="{76BF7821-39C1-4DB6-A660-F03AD6210CA0}" dt="2018-11-17T17:42:33.107" v="1864" actId="20577"/>
        <pc:sldMkLst>
          <pc:docMk/>
          <pc:sldMk cId="1711648162" sldId="266"/>
        </pc:sldMkLst>
        <pc:spChg chg="del mod">
          <ac:chgData name="Gediminas Kapustavicius" userId="afa06326152c962e" providerId="LiveId" clId="{76BF7821-39C1-4DB6-A660-F03AD6210CA0}" dt="2018-11-17T17:11:44.181" v="1157"/>
          <ac:spMkLst>
            <pc:docMk/>
            <pc:sldMk cId="1711648162" sldId="266"/>
            <ac:spMk id="2" creationId="{95CB6205-79EB-41F8-B203-AF81011B9DD8}"/>
          </ac:spMkLst>
        </pc:spChg>
        <pc:spChg chg="add mod">
          <ac:chgData name="Gediminas Kapustavicius" userId="afa06326152c962e" providerId="LiveId" clId="{76BF7821-39C1-4DB6-A660-F03AD6210CA0}" dt="2018-11-17T17:41:53.867" v="1837" actId="207"/>
          <ac:spMkLst>
            <pc:docMk/>
            <pc:sldMk cId="1711648162" sldId="266"/>
            <ac:spMk id="5" creationId="{30F7C0FE-4182-4583-9C39-F0DD61BB394A}"/>
          </ac:spMkLst>
        </pc:spChg>
        <pc:spChg chg="del mod">
          <ac:chgData name="Gediminas Kapustavicius" userId="afa06326152c962e" providerId="LiveId" clId="{76BF7821-39C1-4DB6-A660-F03AD6210CA0}" dt="2018-11-17T17:11:44.183" v="1159"/>
          <ac:spMkLst>
            <pc:docMk/>
            <pc:sldMk cId="1711648162" sldId="266"/>
            <ac:spMk id="6" creationId="{D34C8364-CF7E-46B5-8819-7CD001E3A0DD}"/>
          </ac:spMkLst>
        </pc:spChg>
        <pc:spChg chg="add mod">
          <ac:chgData name="Gediminas Kapustavicius" userId="afa06326152c962e" providerId="LiveId" clId="{76BF7821-39C1-4DB6-A660-F03AD6210CA0}" dt="2018-11-17T17:42:33.107" v="1864" actId="20577"/>
          <ac:spMkLst>
            <pc:docMk/>
            <pc:sldMk cId="1711648162" sldId="266"/>
            <ac:spMk id="7" creationId="{7DAA9837-AE5C-4F4C-A6D0-E4AC862D02B4}"/>
          </ac:spMkLst>
        </pc:spChg>
        <pc:spChg chg="add mod">
          <ac:chgData name="Gediminas Kapustavicius" userId="afa06326152c962e" providerId="LiveId" clId="{76BF7821-39C1-4DB6-A660-F03AD6210CA0}" dt="2018-11-17T17:42:19.216" v="1840" actId="207"/>
          <ac:spMkLst>
            <pc:docMk/>
            <pc:sldMk cId="1711648162" sldId="266"/>
            <ac:spMk id="8" creationId="{DB5D2EED-9C48-4663-8BFC-279366989D30}"/>
          </ac:spMkLst>
        </pc:spChg>
        <pc:picChg chg="mod">
          <ac:chgData name="Gediminas Kapustavicius" userId="afa06326152c962e" providerId="LiveId" clId="{76BF7821-39C1-4DB6-A660-F03AD6210CA0}" dt="2018-11-17T17:35:38.671" v="1811" actId="1076"/>
          <ac:picMkLst>
            <pc:docMk/>
            <pc:sldMk cId="1711648162" sldId="266"/>
            <ac:picMk id="3" creationId="{30746F8B-B329-402A-BDDE-C90773892DD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07B244D-3E7B-4480-B279-F5AE05775D31}"/>
              </a:ext>
            </a:extLst>
          </p:cNvPr>
          <p:cNvSpPr>
            <a:spLocks noGrp="1"/>
          </p:cNvSpPr>
          <p:nvPr>
            <p:ph type="ctrTitle"/>
          </p:nvPr>
        </p:nvSpPr>
        <p:spPr>
          <a:xfrm>
            <a:off x="1524000" y="1122363"/>
            <a:ext cx="9144000" cy="2387600"/>
          </a:xfrm>
        </p:spPr>
        <p:txBody>
          <a:bodyPr anchor="b"/>
          <a:lstStyle>
            <a:lvl1pPr algn="ctr">
              <a:defRPr sz="6000"/>
            </a:lvl1pPr>
          </a:lstStyle>
          <a:p>
            <a:r>
              <a:rPr lang="lt-LT"/>
              <a:t>Spustelėję redaguokite stilių</a:t>
            </a:r>
          </a:p>
        </p:txBody>
      </p:sp>
      <p:sp>
        <p:nvSpPr>
          <p:cNvPr id="3" name="Antrinis pavadinimas 2">
            <a:extLst>
              <a:ext uri="{FF2B5EF4-FFF2-40B4-BE49-F238E27FC236}">
                <a16:creationId xmlns:a16="http://schemas.microsoft.com/office/drawing/2014/main" id="{6ABFD628-B9DE-4CA9-95D7-FD65EB3FBE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p>
        </p:txBody>
      </p:sp>
      <p:sp>
        <p:nvSpPr>
          <p:cNvPr id="4" name="Datos vietos rezervavimo ženklas 3">
            <a:extLst>
              <a:ext uri="{FF2B5EF4-FFF2-40B4-BE49-F238E27FC236}">
                <a16:creationId xmlns:a16="http://schemas.microsoft.com/office/drawing/2014/main" id="{1E7749EC-9B08-4D31-AE11-E0A5898D8DD4}"/>
              </a:ext>
            </a:extLst>
          </p:cNvPr>
          <p:cNvSpPr>
            <a:spLocks noGrp="1"/>
          </p:cNvSpPr>
          <p:nvPr>
            <p:ph type="dt" sz="half" idx="10"/>
          </p:nvPr>
        </p:nvSpPr>
        <p:spPr/>
        <p:txBody>
          <a:bodyPr/>
          <a:lstStyle/>
          <a:p>
            <a:fld id="{E4E6566D-9C05-4BB4-B90A-9481E5735A8F}" type="datetimeFigureOut">
              <a:rPr lang="lt-LT" smtClean="0"/>
              <a:t>2018-11-16</a:t>
            </a:fld>
            <a:endParaRPr lang="lt-LT"/>
          </a:p>
        </p:txBody>
      </p:sp>
      <p:sp>
        <p:nvSpPr>
          <p:cNvPr id="5" name="Poraštės vietos rezervavimo ženklas 4">
            <a:extLst>
              <a:ext uri="{FF2B5EF4-FFF2-40B4-BE49-F238E27FC236}">
                <a16:creationId xmlns:a16="http://schemas.microsoft.com/office/drawing/2014/main" id="{E494754D-0196-46C7-8F5E-B7488EE34174}"/>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3CF5CFC6-B0C2-44C0-A69F-C7555B328A70}"/>
              </a:ext>
            </a:extLst>
          </p:cNvPr>
          <p:cNvSpPr>
            <a:spLocks noGrp="1"/>
          </p:cNvSpPr>
          <p:nvPr>
            <p:ph type="sldNum" sz="quarter" idx="12"/>
          </p:nvPr>
        </p:nvSpPr>
        <p:spPr/>
        <p:txBody>
          <a:bodyPr/>
          <a:lstStyle/>
          <a:p>
            <a:fld id="{D6692389-17BA-45DB-8287-8C4773E7F180}" type="slidenum">
              <a:rPr lang="lt-LT" smtClean="0"/>
              <a:t>‹#›</a:t>
            </a:fld>
            <a:endParaRPr lang="lt-LT"/>
          </a:p>
        </p:txBody>
      </p:sp>
    </p:spTree>
    <p:extLst>
      <p:ext uri="{BB962C8B-B14F-4D97-AF65-F5344CB8AC3E}">
        <p14:creationId xmlns:p14="http://schemas.microsoft.com/office/powerpoint/2010/main" val="1318139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653FABA-EF67-48E7-BC21-42BADA30A596}"/>
              </a:ext>
            </a:extLst>
          </p:cNvPr>
          <p:cNvSpPr>
            <a:spLocks noGrp="1"/>
          </p:cNvSpPr>
          <p:nvPr>
            <p:ph type="title"/>
          </p:nvPr>
        </p:nvSpPr>
        <p:spPr/>
        <p:txBody>
          <a:bodyPr/>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EA3183DA-BA5A-4EBC-8BDE-94FD589B81EF}"/>
              </a:ext>
            </a:extLst>
          </p:cNvPr>
          <p:cNvSpPr>
            <a:spLocks noGrp="1"/>
          </p:cNvSpPr>
          <p:nvPr>
            <p:ph type="body" orient="vert" idx="1"/>
          </p:nvPr>
        </p:nvSpPr>
        <p:spPr/>
        <p:txBody>
          <a:bodyPr vert="eaVert"/>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12C7FB58-2A13-40ED-B0E2-41411EACAAE6}"/>
              </a:ext>
            </a:extLst>
          </p:cNvPr>
          <p:cNvSpPr>
            <a:spLocks noGrp="1"/>
          </p:cNvSpPr>
          <p:nvPr>
            <p:ph type="dt" sz="half" idx="10"/>
          </p:nvPr>
        </p:nvSpPr>
        <p:spPr/>
        <p:txBody>
          <a:bodyPr/>
          <a:lstStyle/>
          <a:p>
            <a:fld id="{E4E6566D-9C05-4BB4-B90A-9481E5735A8F}" type="datetimeFigureOut">
              <a:rPr lang="lt-LT" smtClean="0"/>
              <a:t>2018-11-16</a:t>
            </a:fld>
            <a:endParaRPr lang="lt-LT"/>
          </a:p>
        </p:txBody>
      </p:sp>
      <p:sp>
        <p:nvSpPr>
          <p:cNvPr id="5" name="Poraštės vietos rezervavimo ženklas 4">
            <a:extLst>
              <a:ext uri="{FF2B5EF4-FFF2-40B4-BE49-F238E27FC236}">
                <a16:creationId xmlns:a16="http://schemas.microsoft.com/office/drawing/2014/main" id="{CE1F5AF0-C429-48E6-BC1B-6D4C92842623}"/>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C994BE58-4D6A-4F9A-B317-93C7651C9E04}"/>
              </a:ext>
            </a:extLst>
          </p:cNvPr>
          <p:cNvSpPr>
            <a:spLocks noGrp="1"/>
          </p:cNvSpPr>
          <p:nvPr>
            <p:ph type="sldNum" sz="quarter" idx="12"/>
          </p:nvPr>
        </p:nvSpPr>
        <p:spPr/>
        <p:txBody>
          <a:bodyPr/>
          <a:lstStyle/>
          <a:p>
            <a:fld id="{D6692389-17BA-45DB-8287-8C4773E7F180}" type="slidenum">
              <a:rPr lang="lt-LT" smtClean="0"/>
              <a:t>‹#›</a:t>
            </a:fld>
            <a:endParaRPr lang="lt-LT"/>
          </a:p>
        </p:txBody>
      </p:sp>
    </p:spTree>
    <p:extLst>
      <p:ext uri="{BB962C8B-B14F-4D97-AF65-F5344CB8AC3E}">
        <p14:creationId xmlns:p14="http://schemas.microsoft.com/office/powerpoint/2010/main" val="3732009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a:extLst>
              <a:ext uri="{FF2B5EF4-FFF2-40B4-BE49-F238E27FC236}">
                <a16:creationId xmlns:a16="http://schemas.microsoft.com/office/drawing/2014/main" id="{B6CBC261-409C-4A82-AE9E-E8F6DB6CE0D0}"/>
              </a:ext>
            </a:extLst>
          </p:cNvPr>
          <p:cNvSpPr>
            <a:spLocks noGrp="1"/>
          </p:cNvSpPr>
          <p:nvPr>
            <p:ph type="title" orient="vert"/>
          </p:nvPr>
        </p:nvSpPr>
        <p:spPr>
          <a:xfrm>
            <a:off x="8724900" y="365125"/>
            <a:ext cx="2628900" cy="5811838"/>
          </a:xfrm>
        </p:spPr>
        <p:txBody>
          <a:bodyPr vert="eaVert"/>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5934E83A-A0B9-4172-A638-2A02FB8B105F}"/>
              </a:ext>
            </a:extLst>
          </p:cNvPr>
          <p:cNvSpPr>
            <a:spLocks noGrp="1"/>
          </p:cNvSpPr>
          <p:nvPr>
            <p:ph type="body" orient="vert" idx="1"/>
          </p:nvPr>
        </p:nvSpPr>
        <p:spPr>
          <a:xfrm>
            <a:off x="838200" y="365125"/>
            <a:ext cx="7734300" cy="5811838"/>
          </a:xfrm>
        </p:spPr>
        <p:txBody>
          <a:bodyPr vert="eaVert"/>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9C9AD070-32C0-4654-86EC-C2434E887E61}"/>
              </a:ext>
            </a:extLst>
          </p:cNvPr>
          <p:cNvSpPr>
            <a:spLocks noGrp="1"/>
          </p:cNvSpPr>
          <p:nvPr>
            <p:ph type="dt" sz="half" idx="10"/>
          </p:nvPr>
        </p:nvSpPr>
        <p:spPr/>
        <p:txBody>
          <a:bodyPr/>
          <a:lstStyle/>
          <a:p>
            <a:fld id="{E4E6566D-9C05-4BB4-B90A-9481E5735A8F}" type="datetimeFigureOut">
              <a:rPr lang="lt-LT" smtClean="0"/>
              <a:t>2018-11-16</a:t>
            </a:fld>
            <a:endParaRPr lang="lt-LT"/>
          </a:p>
        </p:txBody>
      </p:sp>
      <p:sp>
        <p:nvSpPr>
          <p:cNvPr id="5" name="Poraštės vietos rezervavimo ženklas 4">
            <a:extLst>
              <a:ext uri="{FF2B5EF4-FFF2-40B4-BE49-F238E27FC236}">
                <a16:creationId xmlns:a16="http://schemas.microsoft.com/office/drawing/2014/main" id="{C25B7535-329C-456C-8D45-B4D7DBFA6171}"/>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BF75D00A-F502-4581-AF69-91B343236AAE}"/>
              </a:ext>
            </a:extLst>
          </p:cNvPr>
          <p:cNvSpPr>
            <a:spLocks noGrp="1"/>
          </p:cNvSpPr>
          <p:nvPr>
            <p:ph type="sldNum" sz="quarter" idx="12"/>
          </p:nvPr>
        </p:nvSpPr>
        <p:spPr/>
        <p:txBody>
          <a:bodyPr/>
          <a:lstStyle/>
          <a:p>
            <a:fld id="{D6692389-17BA-45DB-8287-8C4773E7F180}" type="slidenum">
              <a:rPr lang="lt-LT" smtClean="0"/>
              <a:t>‹#›</a:t>
            </a:fld>
            <a:endParaRPr lang="lt-LT"/>
          </a:p>
        </p:txBody>
      </p:sp>
    </p:spTree>
    <p:extLst>
      <p:ext uri="{BB962C8B-B14F-4D97-AF65-F5344CB8AC3E}">
        <p14:creationId xmlns:p14="http://schemas.microsoft.com/office/powerpoint/2010/main" val="930909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E4DB99C-4BF6-47E6-AB39-A96E96B68890}"/>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B66AD066-1906-4427-A05F-571C1567FA51}"/>
              </a:ext>
            </a:extLst>
          </p:cNvPr>
          <p:cNvSpPr>
            <a:spLocks noGrp="1"/>
          </p:cNvSpPr>
          <p:nvPr>
            <p:ph idx="1"/>
          </p:nvPr>
        </p:nvSpPr>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C80E489A-F7C4-4932-98D8-4E778CDF5795}"/>
              </a:ext>
            </a:extLst>
          </p:cNvPr>
          <p:cNvSpPr>
            <a:spLocks noGrp="1"/>
          </p:cNvSpPr>
          <p:nvPr>
            <p:ph type="dt" sz="half" idx="10"/>
          </p:nvPr>
        </p:nvSpPr>
        <p:spPr/>
        <p:txBody>
          <a:bodyPr/>
          <a:lstStyle/>
          <a:p>
            <a:fld id="{E4E6566D-9C05-4BB4-B90A-9481E5735A8F}" type="datetimeFigureOut">
              <a:rPr lang="lt-LT" smtClean="0"/>
              <a:t>2018-11-16</a:t>
            </a:fld>
            <a:endParaRPr lang="lt-LT"/>
          </a:p>
        </p:txBody>
      </p:sp>
      <p:sp>
        <p:nvSpPr>
          <p:cNvPr id="5" name="Poraštės vietos rezervavimo ženklas 4">
            <a:extLst>
              <a:ext uri="{FF2B5EF4-FFF2-40B4-BE49-F238E27FC236}">
                <a16:creationId xmlns:a16="http://schemas.microsoft.com/office/drawing/2014/main" id="{4DA474A7-23AB-4703-9102-1CFFB07C3DEE}"/>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7523F090-1968-4FEF-B999-B8FB19192A42}"/>
              </a:ext>
            </a:extLst>
          </p:cNvPr>
          <p:cNvSpPr>
            <a:spLocks noGrp="1"/>
          </p:cNvSpPr>
          <p:nvPr>
            <p:ph type="sldNum" sz="quarter" idx="12"/>
          </p:nvPr>
        </p:nvSpPr>
        <p:spPr/>
        <p:txBody>
          <a:bodyPr/>
          <a:lstStyle/>
          <a:p>
            <a:fld id="{D6692389-17BA-45DB-8287-8C4773E7F180}" type="slidenum">
              <a:rPr lang="lt-LT" smtClean="0"/>
              <a:t>‹#›</a:t>
            </a:fld>
            <a:endParaRPr lang="lt-LT"/>
          </a:p>
        </p:txBody>
      </p:sp>
    </p:spTree>
    <p:extLst>
      <p:ext uri="{BB962C8B-B14F-4D97-AF65-F5344CB8AC3E}">
        <p14:creationId xmlns:p14="http://schemas.microsoft.com/office/powerpoint/2010/main" val="120539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DD49005-EFAC-489E-AB50-661274CCAC94}"/>
              </a:ext>
            </a:extLst>
          </p:cNvPr>
          <p:cNvSpPr>
            <a:spLocks noGrp="1"/>
          </p:cNvSpPr>
          <p:nvPr>
            <p:ph type="title"/>
          </p:nvPr>
        </p:nvSpPr>
        <p:spPr>
          <a:xfrm>
            <a:off x="831850" y="1709738"/>
            <a:ext cx="10515600" cy="2852737"/>
          </a:xfrm>
        </p:spPr>
        <p:txBody>
          <a:bodyPr anchor="b"/>
          <a:lstStyle>
            <a:lvl1pPr>
              <a:defRPr sz="6000"/>
            </a:lvl1pPr>
          </a:lstStyle>
          <a:p>
            <a:r>
              <a:rPr lang="lt-LT"/>
              <a:t>Spustelėję redaguokite stilių</a:t>
            </a:r>
          </a:p>
        </p:txBody>
      </p:sp>
      <p:sp>
        <p:nvSpPr>
          <p:cNvPr id="3" name="Teksto vietos rezervavimo ženklas 2">
            <a:extLst>
              <a:ext uri="{FF2B5EF4-FFF2-40B4-BE49-F238E27FC236}">
                <a16:creationId xmlns:a16="http://schemas.microsoft.com/office/drawing/2014/main" id="{5DDE7627-7CBA-4AA9-BB37-E97504CBCB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Redaguokite šablono teksto stilius</a:t>
            </a:r>
          </a:p>
        </p:txBody>
      </p:sp>
      <p:sp>
        <p:nvSpPr>
          <p:cNvPr id="4" name="Datos vietos rezervavimo ženklas 3">
            <a:extLst>
              <a:ext uri="{FF2B5EF4-FFF2-40B4-BE49-F238E27FC236}">
                <a16:creationId xmlns:a16="http://schemas.microsoft.com/office/drawing/2014/main" id="{22477A1C-BE6D-4ADA-A51D-DC5CA485ACC3}"/>
              </a:ext>
            </a:extLst>
          </p:cNvPr>
          <p:cNvSpPr>
            <a:spLocks noGrp="1"/>
          </p:cNvSpPr>
          <p:nvPr>
            <p:ph type="dt" sz="half" idx="10"/>
          </p:nvPr>
        </p:nvSpPr>
        <p:spPr/>
        <p:txBody>
          <a:bodyPr/>
          <a:lstStyle/>
          <a:p>
            <a:fld id="{E4E6566D-9C05-4BB4-B90A-9481E5735A8F}" type="datetimeFigureOut">
              <a:rPr lang="lt-LT" smtClean="0"/>
              <a:t>2018-11-16</a:t>
            </a:fld>
            <a:endParaRPr lang="lt-LT"/>
          </a:p>
        </p:txBody>
      </p:sp>
      <p:sp>
        <p:nvSpPr>
          <p:cNvPr id="5" name="Poraštės vietos rezervavimo ženklas 4">
            <a:extLst>
              <a:ext uri="{FF2B5EF4-FFF2-40B4-BE49-F238E27FC236}">
                <a16:creationId xmlns:a16="http://schemas.microsoft.com/office/drawing/2014/main" id="{A8CD50EB-C825-4903-8E0F-7A903051DCDC}"/>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313620A5-DA73-43C6-9B28-CE270ED7CDD0}"/>
              </a:ext>
            </a:extLst>
          </p:cNvPr>
          <p:cNvSpPr>
            <a:spLocks noGrp="1"/>
          </p:cNvSpPr>
          <p:nvPr>
            <p:ph type="sldNum" sz="quarter" idx="12"/>
          </p:nvPr>
        </p:nvSpPr>
        <p:spPr/>
        <p:txBody>
          <a:bodyPr/>
          <a:lstStyle/>
          <a:p>
            <a:fld id="{D6692389-17BA-45DB-8287-8C4773E7F180}" type="slidenum">
              <a:rPr lang="lt-LT" smtClean="0"/>
              <a:t>‹#›</a:t>
            </a:fld>
            <a:endParaRPr lang="lt-LT"/>
          </a:p>
        </p:txBody>
      </p:sp>
    </p:spTree>
    <p:extLst>
      <p:ext uri="{BB962C8B-B14F-4D97-AF65-F5344CB8AC3E}">
        <p14:creationId xmlns:p14="http://schemas.microsoft.com/office/powerpoint/2010/main" val="2893421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4EBAE63-E928-45A6-A1FA-CDAFE834A1FC}"/>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84CD1F00-0851-4F92-B2D6-F64DA93CA848}"/>
              </a:ext>
            </a:extLst>
          </p:cNvPr>
          <p:cNvSpPr>
            <a:spLocks noGrp="1"/>
          </p:cNvSpPr>
          <p:nvPr>
            <p:ph sz="half" idx="1"/>
          </p:nvPr>
        </p:nvSpPr>
        <p:spPr>
          <a:xfrm>
            <a:off x="838200" y="1825625"/>
            <a:ext cx="5181600" cy="4351338"/>
          </a:xfrm>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urinio vietos rezervavimo ženklas 3">
            <a:extLst>
              <a:ext uri="{FF2B5EF4-FFF2-40B4-BE49-F238E27FC236}">
                <a16:creationId xmlns:a16="http://schemas.microsoft.com/office/drawing/2014/main" id="{EE0A5360-6B83-4B98-9C8C-B65E9569670E}"/>
              </a:ext>
            </a:extLst>
          </p:cNvPr>
          <p:cNvSpPr>
            <a:spLocks noGrp="1"/>
          </p:cNvSpPr>
          <p:nvPr>
            <p:ph sz="half" idx="2"/>
          </p:nvPr>
        </p:nvSpPr>
        <p:spPr>
          <a:xfrm>
            <a:off x="6172200" y="1825625"/>
            <a:ext cx="5181600" cy="4351338"/>
          </a:xfrm>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Datos vietos rezervavimo ženklas 4">
            <a:extLst>
              <a:ext uri="{FF2B5EF4-FFF2-40B4-BE49-F238E27FC236}">
                <a16:creationId xmlns:a16="http://schemas.microsoft.com/office/drawing/2014/main" id="{7333DD89-A899-4958-8ADB-7CA79832DE7C}"/>
              </a:ext>
            </a:extLst>
          </p:cNvPr>
          <p:cNvSpPr>
            <a:spLocks noGrp="1"/>
          </p:cNvSpPr>
          <p:nvPr>
            <p:ph type="dt" sz="half" idx="10"/>
          </p:nvPr>
        </p:nvSpPr>
        <p:spPr/>
        <p:txBody>
          <a:bodyPr/>
          <a:lstStyle/>
          <a:p>
            <a:fld id="{E4E6566D-9C05-4BB4-B90A-9481E5735A8F}" type="datetimeFigureOut">
              <a:rPr lang="lt-LT" smtClean="0"/>
              <a:t>2018-11-16</a:t>
            </a:fld>
            <a:endParaRPr lang="lt-LT"/>
          </a:p>
        </p:txBody>
      </p:sp>
      <p:sp>
        <p:nvSpPr>
          <p:cNvPr id="6" name="Poraštės vietos rezervavimo ženklas 5">
            <a:extLst>
              <a:ext uri="{FF2B5EF4-FFF2-40B4-BE49-F238E27FC236}">
                <a16:creationId xmlns:a16="http://schemas.microsoft.com/office/drawing/2014/main" id="{A784BB28-BF04-4555-9C62-40C8DA326EB4}"/>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AF607E18-366D-43FA-8289-141CDC16649B}"/>
              </a:ext>
            </a:extLst>
          </p:cNvPr>
          <p:cNvSpPr>
            <a:spLocks noGrp="1"/>
          </p:cNvSpPr>
          <p:nvPr>
            <p:ph type="sldNum" sz="quarter" idx="12"/>
          </p:nvPr>
        </p:nvSpPr>
        <p:spPr/>
        <p:txBody>
          <a:bodyPr/>
          <a:lstStyle/>
          <a:p>
            <a:fld id="{D6692389-17BA-45DB-8287-8C4773E7F180}" type="slidenum">
              <a:rPr lang="lt-LT" smtClean="0"/>
              <a:t>‹#›</a:t>
            </a:fld>
            <a:endParaRPr lang="lt-LT"/>
          </a:p>
        </p:txBody>
      </p:sp>
    </p:spTree>
    <p:extLst>
      <p:ext uri="{BB962C8B-B14F-4D97-AF65-F5344CB8AC3E}">
        <p14:creationId xmlns:p14="http://schemas.microsoft.com/office/powerpoint/2010/main" val="63088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60ACABD-4D37-4421-BD96-3F87B8BC81ED}"/>
              </a:ext>
            </a:extLst>
          </p:cNvPr>
          <p:cNvSpPr>
            <a:spLocks noGrp="1"/>
          </p:cNvSpPr>
          <p:nvPr>
            <p:ph type="title"/>
          </p:nvPr>
        </p:nvSpPr>
        <p:spPr>
          <a:xfrm>
            <a:off x="839788" y="365125"/>
            <a:ext cx="10515600" cy="1325563"/>
          </a:xfrm>
        </p:spPr>
        <p:txBody>
          <a:bodyPr/>
          <a:lstStyle/>
          <a:p>
            <a:r>
              <a:rPr lang="lt-LT"/>
              <a:t>Spustelėję redaguokite stilių</a:t>
            </a:r>
          </a:p>
        </p:txBody>
      </p:sp>
      <p:sp>
        <p:nvSpPr>
          <p:cNvPr id="3" name="Teksto vietos rezervavimo ženklas 2">
            <a:extLst>
              <a:ext uri="{FF2B5EF4-FFF2-40B4-BE49-F238E27FC236}">
                <a16:creationId xmlns:a16="http://schemas.microsoft.com/office/drawing/2014/main" id="{7DEE272B-65BC-4A58-B09C-40272CC8B3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Redaguokite šablono teksto stilius</a:t>
            </a:r>
          </a:p>
        </p:txBody>
      </p:sp>
      <p:sp>
        <p:nvSpPr>
          <p:cNvPr id="4" name="Turinio vietos rezervavimo ženklas 3">
            <a:extLst>
              <a:ext uri="{FF2B5EF4-FFF2-40B4-BE49-F238E27FC236}">
                <a16:creationId xmlns:a16="http://schemas.microsoft.com/office/drawing/2014/main" id="{E3D92BCB-272A-4808-9AD2-24BE6669D7D2}"/>
              </a:ext>
            </a:extLst>
          </p:cNvPr>
          <p:cNvSpPr>
            <a:spLocks noGrp="1"/>
          </p:cNvSpPr>
          <p:nvPr>
            <p:ph sz="half" idx="2"/>
          </p:nvPr>
        </p:nvSpPr>
        <p:spPr>
          <a:xfrm>
            <a:off x="839788" y="2505075"/>
            <a:ext cx="5157787" cy="3684588"/>
          </a:xfrm>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Teksto vietos rezervavimo ženklas 4">
            <a:extLst>
              <a:ext uri="{FF2B5EF4-FFF2-40B4-BE49-F238E27FC236}">
                <a16:creationId xmlns:a16="http://schemas.microsoft.com/office/drawing/2014/main" id="{E86906B3-2225-4409-B639-4139FE4D34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Redaguokite šablono teksto stilius</a:t>
            </a:r>
          </a:p>
        </p:txBody>
      </p:sp>
      <p:sp>
        <p:nvSpPr>
          <p:cNvPr id="6" name="Turinio vietos rezervavimo ženklas 5">
            <a:extLst>
              <a:ext uri="{FF2B5EF4-FFF2-40B4-BE49-F238E27FC236}">
                <a16:creationId xmlns:a16="http://schemas.microsoft.com/office/drawing/2014/main" id="{BEC77D01-3732-4C33-A7C7-82E74F2F2A45}"/>
              </a:ext>
            </a:extLst>
          </p:cNvPr>
          <p:cNvSpPr>
            <a:spLocks noGrp="1"/>
          </p:cNvSpPr>
          <p:nvPr>
            <p:ph sz="quarter" idx="4"/>
          </p:nvPr>
        </p:nvSpPr>
        <p:spPr>
          <a:xfrm>
            <a:off x="6172200" y="2505075"/>
            <a:ext cx="5183188" cy="3684588"/>
          </a:xfrm>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7" name="Datos vietos rezervavimo ženklas 6">
            <a:extLst>
              <a:ext uri="{FF2B5EF4-FFF2-40B4-BE49-F238E27FC236}">
                <a16:creationId xmlns:a16="http://schemas.microsoft.com/office/drawing/2014/main" id="{664D269C-19ED-4B29-B51E-6A6B330B104D}"/>
              </a:ext>
            </a:extLst>
          </p:cNvPr>
          <p:cNvSpPr>
            <a:spLocks noGrp="1"/>
          </p:cNvSpPr>
          <p:nvPr>
            <p:ph type="dt" sz="half" idx="10"/>
          </p:nvPr>
        </p:nvSpPr>
        <p:spPr/>
        <p:txBody>
          <a:bodyPr/>
          <a:lstStyle/>
          <a:p>
            <a:fld id="{E4E6566D-9C05-4BB4-B90A-9481E5735A8F}" type="datetimeFigureOut">
              <a:rPr lang="lt-LT" smtClean="0"/>
              <a:t>2018-11-16</a:t>
            </a:fld>
            <a:endParaRPr lang="lt-LT"/>
          </a:p>
        </p:txBody>
      </p:sp>
      <p:sp>
        <p:nvSpPr>
          <p:cNvPr id="8" name="Poraštės vietos rezervavimo ženklas 7">
            <a:extLst>
              <a:ext uri="{FF2B5EF4-FFF2-40B4-BE49-F238E27FC236}">
                <a16:creationId xmlns:a16="http://schemas.microsoft.com/office/drawing/2014/main" id="{8CCCD467-B9D7-4AF9-9338-EF1AC5ED4C74}"/>
              </a:ext>
            </a:extLst>
          </p:cNvPr>
          <p:cNvSpPr>
            <a:spLocks noGrp="1"/>
          </p:cNvSpPr>
          <p:nvPr>
            <p:ph type="ftr" sz="quarter" idx="11"/>
          </p:nvPr>
        </p:nvSpPr>
        <p:spPr/>
        <p:txBody>
          <a:bodyPr/>
          <a:lstStyle/>
          <a:p>
            <a:endParaRPr lang="lt-LT"/>
          </a:p>
        </p:txBody>
      </p:sp>
      <p:sp>
        <p:nvSpPr>
          <p:cNvPr id="9" name="Skaidrės numerio vietos rezervavimo ženklas 8">
            <a:extLst>
              <a:ext uri="{FF2B5EF4-FFF2-40B4-BE49-F238E27FC236}">
                <a16:creationId xmlns:a16="http://schemas.microsoft.com/office/drawing/2014/main" id="{FB2EFD7B-54A7-416E-B11E-E7185900524D}"/>
              </a:ext>
            </a:extLst>
          </p:cNvPr>
          <p:cNvSpPr>
            <a:spLocks noGrp="1"/>
          </p:cNvSpPr>
          <p:nvPr>
            <p:ph type="sldNum" sz="quarter" idx="12"/>
          </p:nvPr>
        </p:nvSpPr>
        <p:spPr/>
        <p:txBody>
          <a:bodyPr/>
          <a:lstStyle/>
          <a:p>
            <a:fld id="{D6692389-17BA-45DB-8287-8C4773E7F180}" type="slidenum">
              <a:rPr lang="lt-LT" smtClean="0"/>
              <a:t>‹#›</a:t>
            </a:fld>
            <a:endParaRPr lang="lt-LT"/>
          </a:p>
        </p:txBody>
      </p:sp>
    </p:spTree>
    <p:extLst>
      <p:ext uri="{BB962C8B-B14F-4D97-AF65-F5344CB8AC3E}">
        <p14:creationId xmlns:p14="http://schemas.microsoft.com/office/powerpoint/2010/main" val="441046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B89AB76-C09D-4A95-9D60-C9697D491EAA}"/>
              </a:ext>
            </a:extLst>
          </p:cNvPr>
          <p:cNvSpPr>
            <a:spLocks noGrp="1"/>
          </p:cNvSpPr>
          <p:nvPr>
            <p:ph type="title"/>
          </p:nvPr>
        </p:nvSpPr>
        <p:spPr/>
        <p:txBody>
          <a:bodyPr/>
          <a:lstStyle/>
          <a:p>
            <a:r>
              <a:rPr lang="lt-LT"/>
              <a:t>Spustelėję redaguokite stilių</a:t>
            </a:r>
          </a:p>
        </p:txBody>
      </p:sp>
      <p:sp>
        <p:nvSpPr>
          <p:cNvPr id="3" name="Datos vietos rezervavimo ženklas 2">
            <a:extLst>
              <a:ext uri="{FF2B5EF4-FFF2-40B4-BE49-F238E27FC236}">
                <a16:creationId xmlns:a16="http://schemas.microsoft.com/office/drawing/2014/main" id="{D194B0A1-6A6A-4D1E-A143-F736C5F68305}"/>
              </a:ext>
            </a:extLst>
          </p:cNvPr>
          <p:cNvSpPr>
            <a:spLocks noGrp="1"/>
          </p:cNvSpPr>
          <p:nvPr>
            <p:ph type="dt" sz="half" idx="10"/>
          </p:nvPr>
        </p:nvSpPr>
        <p:spPr/>
        <p:txBody>
          <a:bodyPr/>
          <a:lstStyle/>
          <a:p>
            <a:fld id="{E4E6566D-9C05-4BB4-B90A-9481E5735A8F}" type="datetimeFigureOut">
              <a:rPr lang="lt-LT" smtClean="0"/>
              <a:t>2018-11-16</a:t>
            </a:fld>
            <a:endParaRPr lang="lt-LT"/>
          </a:p>
        </p:txBody>
      </p:sp>
      <p:sp>
        <p:nvSpPr>
          <p:cNvPr id="4" name="Poraštės vietos rezervavimo ženklas 3">
            <a:extLst>
              <a:ext uri="{FF2B5EF4-FFF2-40B4-BE49-F238E27FC236}">
                <a16:creationId xmlns:a16="http://schemas.microsoft.com/office/drawing/2014/main" id="{7C063667-E040-47BD-8004-E8D3B82C6A1D}"/>
              </a:ext>
            </a:extLst>
          </p:cNvPr>
          <p:cNvSpPr>
            <a:spLocks noGrp="1"/>
          </p:cNvSpPr>
          <p:nvPr>
            <p:ph type="ftr" sz="quarter" idx="11"/>
          </p:nvPr>
        </p:nvSpPr>
        <p:spPr/>
        <p:txBody>
          <a:bodyPr/>
          <a:lstStyle/>
          <a:p>
            <a:endParaRPr lang="lt-LT"/>
          </a:p>
        </p:txBody>
      </p:sp>
      <p:sp>
        <p:nvSpPr>
          <p:cNvPr id="5" name="Skaidrės numerio vietos rezervavimo ženklas 4">
            <a:extLst>
              <a:ext uri="{FF2B5EF4-FFF2-40B4-BE49-F238E27FC236}">
                <a16:creationId xmlns:a16="http://schemas.microsoft.com/office/drawing/2014/main" id="{9A05A552-1D3D-418E-A5A4-D0FD1D82C24C}"/>
              </a:ext>
            </a:extLst>
          </p:cNvPr>
          <p:cNvSpPr>
            <a:spLocks noGrp="1"/>
          </p:cNvSpPr>
          <p:nvPr>
            <p:ph type="sldNum" sz="quarter" idx="12"/>
          </p:nvPr>
        </p:nvSpPr>
        <p:spPr/>
        <p:txBody>
          <a:bodyPr/>
          <a:lstStyle/>
          <a:p>
            <a:fld id="{D6692389-17BA-45DB-8287-8C4773E7F180}" type="slidenum">
              <a:rPr lang="lt-LT" smtClean="0"/>
              <a:t>‹#›</a:t>
            </a:fld>
            <a:endParaRPr lang="lt-LT"/>
          </a:p>
        </p:txBody>
      </p:sp>
    </p:spTree>
    <p:extLst>
      <p:ext uri="{BB962C8B-B14F-4D97-AF65-F5344CB8AC3E}">
        <p14:creationId xmlns:p14="http://schemas.microsoft.com/office/powerpoint/2010/main" val="2616369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a:extLst>
              <a:ext uri="{FF2B5EF4-FFF2-40B4-BE49-F238E27FC236}">
                <a16:creationId xmlns:a16="http://schemas.microsoft.com/office/drawing/2014/main" id="{E9B92452-9230-499F-BE1F-3B1BC2F87F74}"/>
              </a:ext>
            </a:extLst>
          </p:cNvPr>
          <p:cNvSpPr>
            <a:spLocks noGrp="1"/>
          </p:cNvSpPr>
          <p:nvPr>
            <p:ph type="dt" sz="half" idx="10"/>
          </p:nvPr>
        </p:nvSpPr>
        <p:spPr/>
        <p:txBody>
          <a:bodyPr/>
          <a:lstStyle/>
          <a:p>
            <a:fld id="{E4E6566D-9C05-4BB4-B90A-9481E5735A8F}" type="datetimeFigureOut">
              <a:rPr lang="lt-LT" smtClean="0"/>
              <a:t>2018-11-16</a:t>
            </a:fld>
            <a:endParaRPr lang="lt-LT"/>
          </a:p>
        </p:txBody>
      </p:sp>
      <p:sp>
        <p:nvSpPr>
          <p:cNvPr id="3" name="Poraštės vietos rezervavimo ženklas 2">
            <a:extLst>
              <a:ext uri="{FF2B5EF4-FFF2-40B4-BE49-F238E27FC236}">
                <a16:creationId xmlns:a16="http://schemas.microsoft.com/office/drawing/2014/main" id="{B4E7CB79-1AD8-4F81-9EA8-781F916BA5BD}"/>
              </a:ext>
            </a:extLst>
          </p:cNvPr>
          <p:cNvSpPr>
            <a:spLocks noGrp="1"/>
          </p:cNvSpPr>
          <p:nvPr>
            <p:ph type="ftr" sz="quarter" idx="11"/>
          </p:nvPr>
        </p:nvSpPr>
        <p:spPr/>
        <p:txBody>
          <a:bodyPr/>
          <a:lstStyle/>
          <a:p>
            <a:endParaRPr lang="lt-LT"/>
          </a:p>
        </p:txBody>
      </p:sp>
      <p:sp>
        <p:nvSpPr>
          <p:cNvPr id="4" name="Skaidrės numerio vietos rezervavimo ženklas 3">
            <a:extLst>
              <a:ext uri="{FF2B5EF4-FFF2-40B4-BE49-F238E27FC236}">
                <a16:creationId xmlns:a16="http://schemas.microsoft.com/office/drawing/2014/main" id="{5287FFC4-CA8F-4488-8884-9FC7CA58D1B3}"/>
              </a:ext>
            </a:extLst>
          </p:cNvPr>
          <p:cNvSpPr>
            <a:spLocks noGrp="1"/>
          </p:cNvSpPr>
          <p:nvPr>
            <p:ph type="sldNum" sz="quarter" idx="12"/>
          </p:nvPr>
        </p:nvSpPr>
        <p:spPr/>
        <p:txBody>
          <a:bodyPr/>
          <a:lstStyle/>
          <a:p>
            <a:fld id="{D6692389-17BA-45DB-8287-8C4773E7F180}" type="slidenum">
              <a:rPr lang="lt-LT" smtClean="0"/>
              <a:t>‹#›</a:t>
            </a:fld>
            <a:endParaRPr lang="lt-LT"/>
          </a:p>
        </p:txBody>
      </p:sp>
    </p:spTree>
    <p:extLst>
      <p:ext uri="{BB962C8B-B14F-4D97-AF65-F5344CB8AC3E}">
        <p14:creationId xmlns:p14="http://schemas.microsoft.com/office/powerpoint/2010/main" val="3955908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E136C71-5B4E-489F-A391-304E7BE24ABC}"/>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Turinio vietos rezervavimo ženklas 2">
            <a:extLst>
              <a:ext uri="{FF2B5EF4-FFF2-40B4-BE49-F238E27FC236}">
                <a16:creationId xmlns:a16="http://schemas.microsoft.com/office/drawing/2014/main" id="{A2E51985-5975-4C67-BC8F-BD9B185239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eksto vietos rezervavimo ženklas 3">
            <a:extLst>
              <a:ext uri="{FF2B5EF4-FFF2-40B4-BE49-F238E27FC236}">
                <a16:creationId xmlns:a16="http://schemas.microsoft.com/office/drawing/2014/main" id="{5DDB95C0-AA2C-4F4B-B3C7-BC44736C0F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Redaguokite šablono teksto stilius</a:t>
            </a:r>
          </a:p>
        </p:txBody>
      </p:sp>
      <p:sp>
        <p:nvSpPr>
          <p:cNvPr id="5" name="Datos vietos rezervavimo ženklas 4">
            <a:extLst>
              <a:ext uri="{FF2B5EF4-FFF2-40B4-BE49-F238E27FC236}">
                <a16:creationId xmlns:a16="http://schemas.microsoft.com/office/drawing/2014/main" id="{11F83CEE-C779-4ADA-B1F2-A8E9FBE97610}"/>
              </a:ext>
            </a:extLst>
          </p:cNvPr>
          <p:cNvSpPr>
            <a:spLocks noGrp="1"/>
          </p:cNvSpPr>
          <p:nvPr>
            <p:ph type="dt" sz="half" idx="10"/>
          </p:nvPr>
        </p:nvSpPr>
        <p:spPr/>
        <p:txBody>
          <a:bodyPr/>
          <a:lstStyle/>
          <a:p>
            <a:fld id="{E4E6566D-9C05-4BB4-B90A-9481E5735A8F}" type="datetimeFigureOut">
              <a:rPr lang="lt-LT" smtClean="0"/>
              <a:t>2018-11-16</a:t>
            </a:fld>
            <a:endParaRPr lang="lt-LT"/>
          </a:p>
        </p:txBody>
      </p:sp>
      <p:sp>
        <p:nvSpPr>
          <p:cNvPr id="6" name="Poraštės vietos rezervavimo ženklas 5">
            <a:extLst>
              <a:ext uri="{FF2B5EF4-FFF2-40B4-BE49-F238E27FC236}">
                <a16:creationId xmlns:a16="http://schemas.microsoft.com/office/drawing/2014/main" id="{863DD38D-217C-4864-BE6C-69FA455BC028}"/>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7D97F81F-11FC-4DFE-93DA-504D61B58F16}"/>
              </a:ext>
            </a:extLst>
          </p:cNvPr>
          <p:cNvSpPr>
            <a:spLocks noGrp="1"/>
          </p:cNvSpPr>
          <p:nvPr>
            <p:ph type="sldNum" sz="quarter" idx="12"/>
          </p:nvPr>
        </p:nvSpPr>
        <p:spPr/>
        <p:txBody>
          <a:bodyPr/>
          <a:lstStyle/>
          <a:p>
            <a:fld id="{D6692389-17BA-45DB-8287-8C4773E7F180}" type="slidenum">
              <a:rPr lang="lt-LT" smtClean="0"/>
              <a:t>‹#›</a:t>
            </a:fld>
            <a:endParaRPr lang="lt-LT"/>
          </a:p>
        </p:txBody>
      </p:sp>
    </p:spTree>
    <p:extLst>
      <p:ext uri="{BB962C8B-B14F-4D97-AF65-F5344CB8AC3E}">
        <p14:creationId xmlns:p14="http://schemas.microsoft.com/office/powerpoint/2010/main" val="1036173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E9EB6A2-7F04-44A6-B8FA-080B47132022}"/>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Paveikslėlio vietos rezervavimo ženklas 2">
            <a:extLst>
              <a:ext uri="{FF2B5EF4-FFF2-40B4-BE49-F238E27FC236}">
                <a16:creationId xmlns:a16="http://schemas.microsoft.com/office/drawing/2014/main" id="{7873220A-543F-4CFC-A244-03B70D60F2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a:extLst>
              <a:ext uri="{FF2B5EF4-FFF2-40B4-BE49-F238E27FC236}">
                <a16:creationId xmlns:a16="http://schemas.microsoft.com/office/drawing/2014/main" id="{D0C2357A-259E-48E3-A29C-88490C880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Redaguokite šablono teksto stilius</a:t>
            </a:r>
          </a:p>
        </p:txBody>
      </p:sp>
      <p:sp>
        <p:nvSpPr>
          <p:cNvPr id="5" name="Datos vietos rezervavimo ženklas 4">
            <a:extLst>
              <a:ext uri="{FF2B5EF4-FFF2-40B4-BE49-F238E27FC236}">
                <a16:creationId xmlns:a16="http://schemas.microsoft.com/office/drawing/2014/main" id="{22D9FA91-0ECF-44FE-9926-872757206058}"/>
              </a:ext>
            </a:extLst>
          </p:cNvPr>
          <p:cNvSpPr>
            <a:spLocks noGrp="1"/>
          </p:cNvSpPr>
          <p:nvPr>
            <p:ph type="dt" sz="half" idx="10"/>
          </p:nvPr>
        </p:nvSpPr>
        <p:spPr/>
        <p:txBody>
          <a:bodyPr/>
          <a:lstStyle/>
          <a:p>
            <a:fld id="{E4E6566D-9C05-4BB4-B90A-9481E5735A8F}" type="datetimeFigureOut">
              <a:rPr lang="lt-LT" smtClean="0"/>
              <a:t>2018-11-16</a:t>
            </a:fld>
            <a:endParaRPr lang="lt-LT"/>
          </a:p>
        </p:txBody>
      </p:sp>
      <p:sp>
        <p:nvSpPr>
          <p:cNvPr id="6" name="Poraštės vietos rezervavimo ženklas 5">
            <a:extLst>
              <a:ext uri="{FF2B5EF4-FFF2-40B4-BE49-F238E27FC236}">
                <a16:creationId xmlns:a16="http://schemas.microsoft.com/office/drawing/2014/main" id="{097EB9A2-D303-4E0D-8538-849E9B756138}"/>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989999AA-CFEC-4780-940E-754ADE0A0FD1}"/>
              </a:ext>
            </a:extLst>
          </p:cNvPr>
          <p:cNvSpPr>
            <a:spLocks noGrp="1"/>
          </p:cNvSpPr>
          <p:nvPr>
            <p:ph type="sldNum" sz="quarter" idx="12"/>
          </p:nvPr>
        </p:nvSpPr>
        <p:spPr/>
        <p:txBody>
          <a:bodyPr/>
          <a:lstStyle/>
          <a:p>
            <a:fld id="{D6692389-17BA-45DB-8287-8C4773E7F180}" type="slidenum">
              <a:rPr lang="lt-LT" smtClean="0"/>
              <a:t>‹#›</a:t>
            </a:fld>
            <a:endParaRPr lang="lt-LT"/>
          </a:p>
        </p:txBody>
      </p:sp>
    </p:spTree>
    <p:extLst>
      <p:ext uri="{BB962C8B-B14F-4D97-AF65-F5344CB8AC3E}">
        <p14:creationId xmlns:p14="http://schemas.microsoft.com/office/powerpoint/2010/main" val="3635503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a:extLst>
              <a:ext uri="{FF2B5EF4-FFF2-40B4-BE49-F238E27FC236}">
                <a16:creationId xmlns:a16="http://schemas.microsoft.com/office/drawing/2014/main" id="{5D47A541-B32B-4CDD-A35B-E45AFF3308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redaguokite stilių</a:t>
            </a:r>
          </a:p>
        </p:txBody>
      </p:sp>
      <p:sp>
        <p:nvSpPr>
          <p:cNvPr id="3" name="Teksto vietos rezervavimo ženklas 2">
            <a:extLst>
              <a:ext uri="{FF2B5EF4-FFF2-40B4-BE49-F238E27FC236}">
                <a16:creationId xmlns:a16="http://schemas.microsoft.com/office/drawing/2014/main" id="{8F916D02-AC48-4BAA-8398-A7397FA136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C8DB7F0F-608D-4057-9098-2B0F8A7969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E6566D-9C05-4BB4-B90A-9481E5735A8F}" type="datetimeFigureOut">
              <a:rPr lang="lt-LT" smtClean="0"/>
              <a:t>2018-11-16</a:t>
            </a:fld>
            <a:endParaRPr lang="lt-LT"/>
          </a:p>
        </p:txBody>
      </p:sp>
      <p:sp>
        <p:nvSpPr>
          <p:cNvPr id="5" name="Poraštės vietos rezervavimo ženklas 4">
            <a:extLst>
              <a:ext uri="{FF2B5EF4-FFF2-40B4-BE49-F238E27FC236}">
                <a16:creationId xmlns:a16="http://schemas.microsoft.com/office/drawing/2014/main" id="{9445FBBF-4CE9-426B-891B-70630CAB70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a:extLst>
              <a:ext uri="{FF2B5EF4-FFF2-40B4-BE49-F238E27FC236}">
                <a16:creationId xmlns:a16="http://schemas.microsoft.com/office/drawing/2014/main" id="{7A9E531C-290E-4786-A2C5-9F3D7AE104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692389-17BA-45DB-8287-8C4773E7F180}" type="slidenum">
              <a:rPr lang="lt-LT" smtClean="0"/>
              <a:t>‹#›</a:t>
            </a:fld>
            <a:endParaRPr lang="lt-LT"/>
          </a:p>
        </p:txBody>
      </p:sp>
    </p:spTree>
    <p:extLst>
      <p:ext uri="{BB962C8B-B14F-4D97-AF65-F5344CB8AC3E}">
        <p14:creationId xmlns:p14="http://schemas.microsoft.com/office/powerpoint/2010/main" val="2067950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aveikslėlis 2">
            <a:extLst>
              <a:ext uri="{FF2B5EF4-FFF2-40B4-BE49-F238E27FC236}">
                <a16:creationId xmlns:a16="http://schemas.microsoft.com/office/drawing/2014/main" id="{30746F8B-B329-402A-BDDE-C90773892DDB}"/>
              </a:ext>
            </a:extLst>
          </p:cNvPr>
          <p:cNvPicPr>
            <a:picLocks noChangeAspect="1"/>
          </p:cNvPicPr>
          <p:nvPr/>
        </p:nvPicPr>
        <p:blipFill>
          <a:blip r:embed="rId2"/>
          <a:stretch>
            <a:fillRect/>
          </a:stretch>
        </p:blipFill>
        <p:spPr>
          <a:xfrm>
            <a:off x="874644" y="834884"/>
            <a:ext cx="4426225" cy="4240697"/>
          </a:xfrm>
          <a:prstGeom prst="rect">
            <a:avLst/>
          </a:prstGeom>
          <a:solidFill>
            <a:schemeClr val="accent5">
              <a:lumMod val="75000"/>
            </a:schemeClr>
          </a:solidFill>
          <a:ln>
            <a:solidFill>
              <a:srgbClr val="1D496B"/>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4" name="TextBox 3">
            <a:extLst>
              <a:ext uri="{FF2B5EF4-FFF2-40B4-BE49-F238E27FC236}">
                <a16:creationId xmlns:a16="http://schemas.microsoft.com/office/drawing/2014/main" id="{105B1ED1-947E-4C03-A2D4-E149020DAF07}"/>
              </a:ext>
            </a:extLst>
          </p:cNvPr>
          <p:cNvSpPr txBox="1"/>
          <p:nvPr/>
        </p:nvSpPr>
        <p:spPr>
          <a:xfrm>
            <a:off x="5261115" y="622853"/>
            <a:ext cx="5817704" cy="1015663"/>
          </a:xfrm>
          <a:prstGeom prst="rect">
            <a:avLst/>
          </a:prstGeom>
          <a:noFill/>
          <a:ln w="34925">
            <a:noFill/>
          </a:ln>
          <a:effectLst>
            <a:outerShdw blurRad="190500" dist="228600" dir="2700000" algn="ctr">
              <a:srgbClr val="000000">
                <a:alpha val="30000"/>
              </a:srgbClr>
            </a:outerShdw>
          </a:effectLst>
        </p:spPr>
        <p:txBody>
          <a:bodyPr wrap="square" rtlCol="0">
            <a:spAutoFit/>
          </a:bodyPr>
          <a:lstStyle/>
          <a:p>
            <a:pPr algn="ctr"/>
            <a:r>
              <a:rPr lang="lt-LT" sz="6000" b="1" dirty="0">
                <a:solidFill>
                  <a:srgbClr val="1D496B"/>
                </a:solidFill>
                <a:latin typeface="Arial Black" panose="020B0A04020102020204" pitchFamily="34" charset="0"/>
              </a:rPr>
              <a:t>V I L T I S</a:t>
            </a:r>
          </a:p>
        </p:txBody>
      </p:sp>
      <p:sp>
        <p:nvSpPr>
          <p:cNvPr id="2" name="Stačiakampis 1">
            <a:extLst>
              <a:ext uri="{FF2B5EF4-FFF2-40B4-BE49-F238E27FC236}">
                <a16:creationId xmlns:a16="http://schemas.microsoft.com/office/drawing/2014/main" id="{7B7CEB9E-8ED5-4E43-98D5-DB15826E70A3}"/>
              </a:ext>
            </a:extLst>
          </p:cNvPr>
          <p:cNvSpPr/>
          <p:nvPr/>
        </p:nvSpPr>
        <p:spPr>
          <a:xfrm>
            <a:off x="6453810" y="1828154"/>
            <a:ext cx="4399721" cy="4739759"/>
          </a:xfrm>
          <a:prstGeom prst="rect">
            <a:avLst/>
          </a:prstGeom>
        </p:spPr>
        <p:txBody>
          <a:bodyPr wrap="square">
            <a:spAutoFit/>
          </a:bodyPr>
          <a:lstStyle/>
          <a:p>
            <a:r>
              <a:rPr lang="lt-LT" sz="2000" b="0" i="0" dirty="0">
                <a:effectLst/>
                <a:latin typeface="Arial" panose="020B0604020202020204" pitchFamily="34" charset="0"/>
                <a:cs typeface="Arial" panose="020B0604020202020204" pitchFamily="34" charset="0"/>
              </a:rPr>
              <a:t>Sunku mums būtų be vilties! </a:t>
            </a:r>
            <a:br>
              <a:rPr lang="lt-LT" sz="2000" dirty="0">
                <a:latin typeface="Arial" panose="020B0604020202020204" pitchFamily="34" charset="0"/>
                <a:cs typeface="Arial" panose="020B0604020202020204" pitchFamily="34" charset="0"/>
              </a:rPr>
            </a:br>
            <a:r>
              <a:rPr lang="lt-LT" sz="2000" b="0" i="0" dirty="0">
                <a:effectLst/>
                <a:latin typeface="Arial" panose="020B0604020202020204" pitchFamily="34" charset="0"/>
                <a:cs typeface="Arial" panose="020B0604020202020204" pitchFamily="34" charset="0"/>
              </a:rPr>
              <a:t>Be jos skausme kas suramintų! </a:t>
            </a:r>
            <a:br>
              <a:rPr lang="lt-LT" sz="2000" dirty="0">
                <a:latin typeface="Arial" panose="020B0604020202020204" pitchFamily="34" charset="0"/>
                <a:cs typeface="Arial" panose="020B0604020202020204" pitchFamily="34" charset="0"/>
              </a:rPr>
            </a:br>
            <a:r>
              <a:rPr lang="lt-LT" sz="2000" b="0" i="0" dirty="0">
                <a:effectLst/>
                <a:latin typeface="Arial" panose="020B0604020202020204" pitchFamily="34" charset="0"/>
                <a:cs typeface="Arial" panose="020B0604020202020204" pitchFamily="34" charset="0"/>
              </a:rPr>
              <a:t>Kas duotų širdžiai tiek ugnies? </a:t>
            </a:r>
            <a:br>
              <a:rPr lang="lt-LT" sz="2000" dirty="0">
                <a:latin typeface="Arial" panose="020B0604020202020204" pitchFamily="34" charset="0"/>
                <a:cs typeface="Arial" panose="020B0604020202020204" pitchFamily="34" charset="0"/>
              </a:rPr>
            </a:br>
            <a:r>
              <a:rPr lang="lt-LT" sz="2000" b="0" i="0" dirty="0">
                <a:effectLst/>
                <a:latin typeface="Arial" panose="020B0604020202020204" pitchFamily="34" charset="0"/>
                <a:cs typeface="Arial" panose="020B0604020202020204" pitchFamily="34" charset="0"/>
              </a:rPr>
              <a:t>Kas ištvermę varge gamintų</a:t>
            </a:r>
            <a:r>
              <a:rPr lang="en-US" sz="2000" b="0" i="0" dirty="0">
                <a:effectLst/>
                <a:latin typeface="Arial" panose="020B0604020202020204" pitchFamily="34" charset="0"/>
                <a:cs typeface="Arial" panose="020B0604020202020204" pitchFamily="34" charset="0"/>
              </a:rPr>
              <a:t>?</a:t>
            </a:r>
            <a:endParaRPr lang="lt-LT" sz="2000" b="0" i="0" dirty="0">
              <a:effectLst/>
              <a:latin typeface="Arial" panose="020B0604020202020204" pitchFamily="34" charset="0"/>
              <a:cs typeface="Arial" panose="020B0604020202020204" pitchFamily="34" charset="0"/>
            </a:endParaRPr>
          </a:p>
          <a:p>
            <a:endParaRPr lang="lt-LT" sz="1200" b="0" i="0" dirty="0">
              <a:effectLst/>
              <a:latin typeface="Arial" panose="020B0604020202020204" pitchFamily="34" charset="0"/>
              <a:cs typeface="Arial" panose="020B0604020202020204" pitchFamily="34" charset="0"/>
            </a:endParaRPr>
          </a:p>
          <a:p>
            <a:r>
              <a:rPr lang="lt-LT" sz="2000" b="0" i="0" dirty="0">
                <a:effectLst/>
                <a:latin typeface="Arial" panose="020B0604020202020204" pitchFamily="34" charset="0"/>
                <a:cs typeface="Arial" panose="020B0604020202020204" pitchFamily="34" charset="0"/>
              </a:rPr>
              <a:t>Ji mums brangiausia dovana! </a:t>
            </a:r>
            <a:br>
              <a:rPr lang="lt-LT" sz="2000" dirty="0">
                <a:latin typeface="Arial" panose="020B0604020202020204" pitchFamily="34" charset="0"/>
                <a:cs typeface="Arial" panose="020B0604020202020204" pitchFamily="34" charset="0"/>
              </a:rPr>
            </a:br>
            <a:r>
              <a:rPr lang="lt-LT" sz="2000" b="0" i="0" dirty="0">
                <a:effectLst/>
                <a:latin typeface="Arial" panose="020B0604020202020204" pitchFamily="34" charset="0"/>
                <a:cs typeface="Arial" panose="020B0604020202020204" pitchFamily="34" charset="0"/>
              </a:rPr>
              <a:t>Visur kaip angelas ji lydi! </a:t>
            </a:r>
            <a:br>
              <a:rPr lang="lt-LT" sz="2000" dirty="0">
                <a:latin typeface="Arial" panose="020B0604020202020204" pitchFamily="34" charset="0"/>
                <a:cs typeface="Arial" panose="020B0604020202020204" pitchFamily="34" charset="0"/>
              </a:rPr>
            </a:br>
            <a:r>
              <a:rPr lang="lt-LT" sz="2000" b="0" i="0" dirty="0">
                <a:effectLst/>
                <a:latin typeface="Arial" panose="020B0604020202020204" pitchFamily="34" charset="0"/>
                <a:cs typeface="Arial" panose="020B0604020202020204" pitchFamily="34" charset="0"/>
              </a:rPr>
              <a:t>Ji </a:t>
            </a:r>
            <a:r>
              <a:rPr lang="lt-LT" sz="2000" b="0" i="0" dirty="0" err="1">
                <a:effectLst/>
                <a:latin typeface="Arial" panose="020B0604020202020204" pitchFamily="34" charset="0"/>
                <a:cs typeface="Arial" panose="020B0604020202020204" pitchFamily="34" charset="0"/>
              </a:rPr>
              <a:t>mūs</a:t>
            </a:r>
            <a:r>
              <a:rPr lang="lt-LT" sz="2000" b="0" i="0" dirty="0">
                <a:effectLst/>
                <a:latin typeface="Arial" panose="020B0604020202020204" pitchFamily="34" charset="0"/>
                <a:cs typeface="Arial" panose="020B0604020202020204" pitchFamily="34" charset="0"/>
              </a:rPr>
              <a:t> stiprybė, </a:t>
            </a:r>
            <a:r>
              <a:rPr lang="lt-LT" sz="2000" b="0" i="0" dirty="0" err="1">
                <a:effectLst/>
                <a:latin typeface="Arial" panose="020B0604020202020204" pitchFamily="34" charset="0"/>
                <a:cs typeface="Arial" panose="020B0604020202020204" pitchFamily="34" charset="0"/>
              </a:rPr>
              <a:t>mūs</a:t>
            </a:r>
            <a:r>
              <a:rPr lang="lt-LT" sz="2000" b="0" i="0" dirty="0">
                <a:effectLst/>
                <a:latin typeface="Arial" panose="020B0604020202020204" pitchFamily="34" charset="0"/>
                <a:cs typeface="Arial" panose="020B0604020202020204" pitchFamily="34" charset="0"/>
              </a:rPr>
              <a:t> drąsa! </a:t>
            </a:r>
            <a:br>
              <a:rPr lang="lt-LT" sz="2000" dirty="0">
                <a:latin typeface="Arial" panose="020B0604020202020204" pitchFamily="34" charset="0"/>
                <a:cs typeface="Arial" panose="020B0604020202020204" pitchFamily="34" charset="0"/>
              </a:rPr>
            </a:br>
            <a:r>
              <a:rPr lang="lt-LT" sz="2000" b="0" i="0" dirty="0">
                <a:effectLst/>
                <a:latin typeface="Arial" panose="020B0604020202020204" pitchFamily="34" charset="0"/>
                <a:cs typeface="Arial" panose="020B0604020202020204" pitchFamily="34" charset="0"/>
              </a:rPr>
              <a:t>Pats pragaras mums jos pavydi</a:t>
            </a:r>
            <a:r>
              <a:rPr lang="en-US" sz="2000" b="0" i="0" dirty="0">
                <a:effectLst/>
                <a:latin typeface="Arial" panose="020B0604020202020204" pitchFamily="34" charset="0"/>
                <a:cs typeface="Arial" panose="020B0604020202020204" pitchFamily="34" charset="0"/>
              </a:rPr>
              <a:t>!</a:t>
            </a:r>
          </a:p>
          <a:p>
            <a:endParaRPr lang="en-US" sz="1200" dirty="0">
              <a:latin typeface="Arial" panose="020B0604020202020204" pitchFamily="34" charset="0"/>
              <a:cs typeface="Arial" panose="020B0604020202020204" pitchFamily="34" charset="0"/>
            </a:endParaRPr>
          </a:p>
          <a:p>
            <a:r>
              <a:rPr lang="lt-LT" sz="2000" b="0" i="0" dirty="0">
                <a:effectLst/>
                <a:latin typeface="Arial" panose="020B0604020202020204" pitchFamily="34" charset="0"/>
                <a:cs typeface="Arial" panose="020B0604020202020204" pitchFamily="34" charset="0"/>
              </a:rPr>
              <a:t>Be spindulio vilties šviesos </a:t>
            </a:r>
            <a:br>
              <a:rPr lang="lt-LT" sz="2000" dirty="0">
                <a:latin typeface="Arial" panose="020B0604020202020204" pitchFamily="34" charset="0"/>
                <a:cs typeface="Arial" panose="020B0604020202020204" pitchFamily="34" charset="0"/>
              </a:rPr>
            </a:br>
            <a:r>
              <a:rPr lang="lt-LT" sz="2000" b="0" i="0" dirty="0">
                <a:effectLst/>
                <a:latin typeface="Arial" panose="020B0604020202020204" pitchFamily="34" charset="0"/>
                <a:cs typeface="Arial" panose="020B0604020202020204" pitchFamily="34" charset="0"/>
              </a:rPr>
              <a:t>Pavergtų sielos galią žemė; </a:t>
            </a:r>
            <a:br>
              <a:rPr lang="lt-LT" sz="2000" dirty="0">
                <a:latin typeface="Arial" panose="020B0604020202020204" pitchFamily="34" charset="0"/>
                <a:cs typeface="Arial" panose="020B0604020202020204" pitchFamily="34" charset="0"/>
              </a:rPr>
            </a:br>
            <a:r>
              <a:rPr lang="lt-LT" sz="2000" b="0" i="0" dirty="0">
                <a:effectLst/>
                <a:latin typeface="Arial" panose="020B0604020202020204" pitchFamily="34" charset="0"/>
                <a:cs typeface="Arial" panose="020B0604020202020204" pitchFamily="34" charset="0"/>
              </a:rPr>
              <a:t>Mes nepažintumėm giedros, </a:t>
            </a:r>
            <a:br>
              <a:rPr lang="lt-LT" sz="2000" dirty="0">
                <a:latin typeface="Arial" panose="020B0604020202020204" pitchFamily="34" charset="0"/>
                <a:cs typeface="Arial" panose="020B0604020202020204" pitchFamily="34" charset="0"/>
              </a:rPr>
            </a:br>
            <a:r>
              <a:rPr lang="lt-LT" sz="2000" b="0" i="0" dirty="0">
                <a:effectLst/>
                <a:latin typeface="Arial" panose="020B0604020202020204" pitchFamily="34" charset="0"/>
                <a:cs typeface="Arial" panose="020B0604020202020204" pitchFamily="34" charset="0"/>
              </a:rPr>
              <a:t>Ir būtų </a:t>
            </a:r>
            <a:r>
              <a:rPr lang="lt-LT" sz="2000" b="0" i="0" dirty="0" err="1">
                <a:effectLst/>
                <a:latin typeface="Arial" panose="020B0604020202020204" pitchFamily="34" charset="0"/>
                <a:cs typeface="Arial" panose="020B0604020202020204" pitchFamily="34" charset="0"/>
              </a:rPr>
              <a:t>mūs</a:t>
            </a:r>
            <a:r>
              <a:rPr lang="lt-LT" sz="2000" b="0" i="0" dirty="0">
                <a:effectLst/>
                <a:latin typeface="Arial" panose="020B0604020202020204" pitchFamily="34" charset="0"/>
                <a:cs typeface="Arial" panose="020B0604020202020204" pitchFamily="34" charset="0"/>
              </a:rPr>
              <a:t> darbai aptemę.</a:t>
            </a:r>
          </a:p>
          <a:p>
            <a:endParaRPr lang="lt-LT" sz="1200" dirty="0">
              <a:latin typeface="Arial" panose="020B0604020202020204" pitchFamily="34" charset="0"/>
              <a:cs typeface="Arial" panose="020B0604020202020204" pitchFamily="34" charset="0"/>
            </a:endParaRPr>
          </a:p>
          <a:p>
            <a:r>
              <a:rPr lang="lt-LT" sz="2000" dirty="0">
                <a:latin typeface="Arial" panose="020B0604020202020204" pitchFamily="34" charset="0"/>
                <a:cs typeface="Arial" panose="020B0604020202020204" pitchFamily="34" charset="0"/>
              </a:rPr>
              <a:t>MAIRONIS</a:t>
            </a:r>
          </a:p>
        </p:txBody>
      </p:sp>
      <p:sp>
        <p:nvSpPr>
          <p:cNvPr id="6" name="TextBox 5">
            <a:extLst>
              <a:ext uri="{FF2B5EF4-FFF2-40B4-BE49-F238E27FC236}">
                <a16:creationId xmlns:a16="http://schemas.microsoft.com/office/drawing/2014/main" id="{B829AABC-5AED-4CC8-9CA2-135AFEAD1708}"/>
              </a:ext>
            </a:extLst>
          </p:cNvPr>
          <p:cNvSpPr txBox="1"/>
          <p:nvPr/>
        </p:nvSpPr>
        <p:spPr>
          <a:xfrm>
            <a:off x="821636" y="5499651"/>
            <a:ext cx="4558747" cy="1015663"/>
          </a:xfrm>
          <a:prstGeom prst="rect">
            <a:avLst/>
          </a:prstGeom>
          <a:noFill/>
        </p:spPr>
        <p:txBody>
          <a:bodyPr wrap="square" rtlCol="0">
            <a:spAutoFit/>
          </a:bodyPr>
          <a:lstStyle/>
          <a:p>
            <a:r>
              <a:rPr lang="lt-LT" sz="2000" dirty="0">
                <a:latin typeface="Arial" panose="020B0604020202020204" pitchFamily="34" charset="0"/>
                <a:cs typeface="Arial" panose="020B0604020202020204" pitchFamily="34" charset="0"/>
              </a:rPr>
              <a:t>Žmogui dovanojama viltis ir jis naudoja </a:t>
            </a:r>
          </a:p>
          <a:p>
            <a:r>
              <a:rPr lang="lt-LT" sz="2000" dirty="0">
                <a:latin typeface="Arial" panose="020B0604020202020204" pitchFamily="34" charset="0"/>
                <a:cs typeface="Arial" panose="020B0604020202020204" pitchFamily="34" charset="0"/>
              </a:rPr>
              <a:t>ją kaip gyvenimo kurą. Be vilties nėra </a:t>
            </a:r>
          </a:p>
          <a:p>
            <a:r>
              <a:rPr lang="lt-LT" sz="2000" dirty="0">
                <a:latin typeface="Arial" panose="020B0604020202020204" pitchFamily="34" charset="0"/>
                <a:cs typeface="Arial" panose="020B0604020202020204" pitchFamily="34" charset="0"/>
              </a:rPr>
              <a:t>jokio "toliau". </a:t>
            </a:r>
            <a:r>
              <a:rPr lang="lt-LT" sz="2000" i="1" dirty="0">
                <a:latin typeface="Arial" panose="020B0604020202020204" pitchFamily="34" charset="0"/>
                <a:cs typeface="Arial" panose="020B0604020202020204" pitchFamily="34" charset="0"/>
              </a:rPr>
              <a:t>(</a:t>
            </a:r>
            <a:r>
              <a:rPr lang="lt-LT" sz="2000" i="1" dirty="0" err="1">
                <a:latin typeface="Arial" panose="020B0604020202020204" pitchFamily="34" charset="0"/>
                <a:cs typeface="Arial" panose="020B0604020202020204" pitchFamily="34" charset="0"/>
              </a:rPr>
              <a:t>Haruki</a:t>
            </a:r>
            <a:r>
              <a:rPr lang="lt-LT" sz="2000" i="1" dirty="0">
                <a:latin typeface="Arial" panose="020B0604020202020204" pitchFamily="34" charset="0"/>
                <a:cs typeface="Arial" panose="020B0604020202020204" pitchFamily="34" charset="0"/>
              </a:rPr>
              <a:t> </a:t>
            </a:r>
            <a:r>
              <a:rPr lang="lt-LT" sz="2000" i="1" dirty="0" err="1">
                <a:latin typeface="Arial" panose="020B0604020202020204" pitchFamily="34" charset="0"/>
                <a:cs typeface="Arial" panose="020B0604020202020204" pitchFamily="34" charset="0"/>
              </a:rPr>
              <a:t>Murakami</a:t>
            </a:r>
            <a:r>
              <a:rPr lang="lt-LT" sz="2000" i="1" dirty="0">
                <a:latin typeface="Arial" panose="020B0604020202020204" pitchFamily="34" charset="0"/>
                <a:cs typeface="Arial" panose="020B0604020202020204" pitchFamily="34" charset="0"/>
              </a:rPr>
              <a:t>)</a:t>
            </a:r>
            <a:endParaRPr lang="lt-LT"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8927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aveikslėlis 2">
            <a:extLst>
              <a:ext uri="{FF2B5EF4-FFF2-40B4-BE49-F238E27FC236}">
                <a16:creationId xmlns:a16="http://schemas.microsoft.com/office/drawing/2014/main" id="{30746F8B-B329-402A-BDDE-C90773892DDB}"/>
              </a:ext>
            </a:extLst>
          </p:cNvPr>
          <p:cNvPicPr>
            <a:picLocks noChangeAspect="1"/>
          </p:cNvPicPr>
          <p:nvPr/>
        </p:nvPicPr>
        <p:blipFill>
          <a:blip r:embed="rId2"/>
          <a:stretch>
            <a:fillRect/>
          </a:stretch>
        </p:blipFill>
        <p:spPr>
          <a:xfrm>
            <a:off x="901148" y="795131"/>
            <a:ext cx="3896139" cy="5532782"/>
          </a:xfrm>
          <a:prstGeom prst="rect">
            <a:avLst/>
          </a:prstGeom>
          <a:solidFill>
            <a:schemeClr val="accent5">
              <a:lumMod val="75000"/>
            </a:schemeClr>
          </a:solidFill>
          <a:ln>
            <a:solidFill>
              <a:srgbClr val="1D496B"/>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4" name="TextBox 3">
            <a:extLst>
              <a:ext uri="{FF2B5EF4-FFF2-40B4-BE49-F238E27FC236}">
                <a16:creationId xmlns:a16="http://schemas.microsoft.com/office/drawing/2014/main" id="{105B1ED1-947E-4C03-A2D4-E149020DAF07}"/>
              </a:ext>
            </a:extLst>
          </p:cNvPr>
          <p:cNvSpPr txBox="1"/>
          <p:nvPr/>
        </p:nvSpPr>
        <p:spPr>
          <a:xfrm>
            <a:off x="5539410" y="901148"/>
            <a:ext cx="5817704" cy="1754326"/>
          </a:xfrm>
          <a:prstGeom prst="rect">
            <a:avLst/>
          </a:prstGeom>
          <a:noFill/>
          <a:ln w="34925">
            <a:noFill/>
          </a:ln>
          <a:effectLst>
            <a:outerShdw blurRad="190500" dist="228600" dir="2700000" algn="ctr">
              <a:srgbClr val="000000">
                <a:alpha val="30000"/>
              </a:srgbClr>
            </a:outerShdw>
          </a:effectLst>
        </p:spPr>
        <p:txBody>
          <a:bodyPr wrap="square" rtlCol="0">
            <a:spAutoFit/>
          </a:bodyPr>
          <a:lstStyle/>
          <a:p>
            <a:pPr algn="ctr"/>
            <a:r>
              <a:rPr lang="lt-LT" sz="6000" b="1" dirty="0">
                <a:solidFill>
                  <a:srgbClr val="1D496B"/>
                </a:solidFill>
                <a:latin typeface="Arial Black" panose="020B0A04020102020204" pitchFamily="34" charset="0"/>
              </a:rPr>
              <a:t>V I L T I S</a:t>
            </a:r>
          </a:p>
          <a:p>
            <a:pPr algn="ctr"/>
            <a:r>
              <a:rPr lang="lt-LT" sz="4800" b="1" dirty="0">
                <a:solidFill>
                  <a:srgbClr val="FF0000"/>
                </a:solidFill>
                <a:latin typeface="Arial" panose="020B0604020202020204" pitchFamily="34" charset="0"/>
                <a:cs typeface="Arial" panose="020B0604020202020204" pitchFamily="34" charset="0"/>
              </a:rPr>
              <a:t>Sielos inkaras</a:t>
            </a:r>
          </a:p>
        </p:txBody>
      </p:sp>
      <p:sp>
        <p:nvSpPr>
          <p:cNvPr id="5" name="Stačiakampis 4">
            <a:extLst>
              <a:ext uri="{FF2B5EF4-FFF2-40B4-BE49-F238E27FC236}">
                <a16:creationId xmlns:a16="http://schemas.microsoft.com/office/drawing/2014/main" id="{809F96FD-5EF7-4FC1-96ED-5F54593AC206}"/>
              </a:ext>
            </a:extLst>
          </p:cNvPr>
          <p:cNvSpPr/>
          <p:nvPr/>
        </p:nvSpPr>
        <p:spPr>
          <a:xfrm>
            <a:off x="5420139" y="3485466"/>
            <a:ext cx="6096000" cy="1938992"/>
          </a:xfrm>
          <a:prstGeom prst="rect">
            <a:avLst/>
          </a:prstGeom>
        </p:spPr>
        <p:txBody>
          <a:bodyPr>
            <a:spAutoFit/>
          </a:bodyPr>
          <a:lstStyle/>
          <a:p>
            <a:pPr algn="just"/>
            <a:r>
              <a:rPr lang="lt-LT" sz="2400" i="1" dirty="0">
                <a:solidFill>
                  <a:srgbClr val="1D496B"/>
                </a:solidFill>
                <a:latin typeface="Arial" panose="020B0604020202020204" pitchFamily="34" charset="0"/>
                <a:cs typeface="Arial" panose="020B0604020202020204" pitchFamily="34" charset="0"/>
              </a:rPr>
              <a:t>Tad du nekintami dalykai, kuriuose neįmanoma, kad Dievas meluotų, tvirtai guodžia mus, atradusius prieglobstį </a:t>
            </a:r>
            <a:r>
              <a:rPr lang="lt-LT" sz="2400" i="1" dirty="0">
                <a:solidFill>
                  <a:srgbClr val="FF0000"/>
                </a:solidFill>
                <a:latin typeface="Arial" panose="020B0604020202020204" pitchFamily="34" charset="0"/>
                <a:cs typeface="Arial" panose="020B0604020202020204" pitchFamily="34" charset="0"/>
              </a:rPr>
              <a:t>mums skirtoje viltyje. </a:t>
            </a:r>
            <a:r>
              <a:rPr lang="lt-LT" sz="2400" i="1" dirty="0">
                <a:solidFill>
                  <a:srgbClr val="1D496B"/>
                </a:solidFill>
                <a:latin typeface="Arial" panose="020B0604020202020204" pitchFamily="34" charset="0"/>
                <a:cs typeface="Arial" panose="020B0604020202020204" pitchFamily="34" charset="0"/>
              </a:rPr>
              <a:t>Ji mums yra tarsi saugus ir tvirtas </a:t>
            </a:r>
            <a:r>
              <a:rPr lang="lt-LT" sz="2400" i="1" dirty="0">
                <a:solidFill>
                  <a:srgbClr val="FF0000"/>
                </a:solidFill>
                <a:latin typeface="Arial" panose="020B0604020202020204" pitchFamily="34" charset="0"/>
                <a:cs typeface="Arial" panose="020B0604020202020204" pitchFamily="34" charset="0"/>
              </a:rPr>
              <a:t>sielos inkaras</a:t>
            </a:r>
            <a:r>
              <a:rPr lang="en-US" sz="2400" i="1" dirty="0">
                <a:solidFill>
                  <a:srgbClr val="FF0000"/>
                </a:solidFill>
                <a:latin typeface="Arial" panose="020B0604020202020204" pitchFamily="34" charset="0"/>
                <a:cs typeface="Arial" panose="020B0604020202020204" pitchFamily="34" charset="0"/>
              </a:rPr>
              <a:t>. </a:t>
            </a:r>
            <a:r>
              <a:rPr lang="lt-LT" sz="2400" i="1" dirty="0">
                <a:solidFill>
                  <a:srgbClr val="1D496B"/>
                </a:solidFill>
                <a:latin typeface="Arial" panose="020B0604020202020204" pitchFamily="34" charset="0"/>
                <a:cs typeface="Arial" panose="020B0604020202020204" pitchFamily="34" charset="0"/>
              </a:rPr>
              <a:t>(</a:t>
            </a:r>
            <a:r>
              <a:rPr lang="lt-LT" sz="2400" i="1" dirty="0" err="1">
                <a:solidFill>
                  <a:srgbClr val="1D496B"/>
                </a:solidFill>
                <a:latin typeface="Arial" panose="020B0604020202020204" pitchFamily="34" charset="0"/>
                <a:cs typeface="Arial" panose="020B0604020202020204" pitchFamily="34" charset="0"/>
              </a:rPr>
              <a:t>Hbr</a:t>
            </a:r>
            <a:r>
              <a:rPr lang="lt-LT" sz="2400" i="1" dirty="0">
                <a:solidFill>
                  <a:srgbClr val="1D496B"/>
                </a:solidFill>
                <a:latin typeface="Arial" panose="020B0604020202020204" pitchFamily="34" charset="0"/>
                <a:cs typeface="Arial" panose="020B0604020202020204" pitchFamily="34" charset="0"/>
              </a:rPr>
              <a:t> 6, 18-19)</a:t>
            </a:r>
          </a:p>
        </p:txBody>
      </p:sp>
    </p:spTree>
    <p:extLst>
      <p:ext uri="{BB962C8B-B14F-4D97-AF65-F5344CB8AC3E}">
        <p14:creationId xmlns:p14="http://schemas.microsoft.com/office/powerpoint/2010/main" val="4149477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aveikslėlis 2">
            <a:extLst>
              <a:ext uri="{FF2B5EF4-FFF2-40B4-BE49-F238E27FC236}">
                <a16:creationId xmlns:a16="http://schemas.microsoft.com/office/drawing/2014/main" id="{30746F8B-B329-402A-BDDE-C90773892DDB}"/>
              </a:ext>
            </a:extLst>
          </p:cNvPr>
          <p:cNvPicPr>
            <a:picLocks noChangeAspect="1"/>
          </p:cNvPicPr>
          <p:nvPr/>
        </p:nvPicPr>
        <p:blipFill>
          <a:blip r:embed="rId2"/>
          <a:stretch>
            <a:fillRect/>
          </a:stretch>
        </p:blipFill>
        <p:spPr>
          <a:xfrm>
            <a:off x="477081" y="1643271"/>
            <a:ext cx="2981738" cy="4479233"/>
          </a:xfrm>
          <a:prstGeom prst="rect">
            <a:avLst/>
          </a:prstGeom>
          <a:solidFill>
            <a:schemeClr val="accent5">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4" name="TextBox 3">
            <a:extLst>
              <a:ext uri="{FF2B5EF4-FFF2-40B4-BE49-F238E27FC236}">
                <a16:creationId xmlns:a16="http://schemas.microsoft.com/office/drawing/2014/main" id="{105B1ED1-947E-4C03-A2D4-E149020DAF07}"/>
              </a:ext>
            </a:extLst>
          </p:cNvPr>
          <p:cNvSpPr txBox="1"/>
          <p:nvPr/>
        </p:nvSpPr>
        <p:spPr>
          <a:xfrm>
            <a:off x="371060" y="530087"/>
            <a:ext cx="10747513" cy="584775"/>
          </a:xfrm>
          <a:prstGeom prst="rect">
            <a:avLst/>
          </a:prstGeom>
          <a:noFill/>
          <a:ln w="3492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lt-LT" sz="3200" b="1" dirty="0">
                <a:solidFill>
                  <a:srgbClr val="1D496B"/>
                </a:solidFill>
                <a:latin typeface="Arial Black" panose="020B0A04020102020204" pitchFamily="34" charset="0"/>
              </a:rPr>
              <a:t>1. Krikščionio viltis yra tvirta ir nekintama. </a:t>
            </a:r>
          </a:p>
        </p:txBody>
      </p:sp>
      <p:sp>
        <p:nvSpPr>
          <p:cNvPr id="2" name="Stačiakampis 1">
            <a:extLst>
              <a:ext uri="{FF2B5EF4-FFF2-40B4-BE49-F238E27FC236}">
                <a16:creationId xmlns:a16="http://schemas.microsoft.com/office/drawing/2014/main" id="{95CB6205-79EB-41F8-B203-AF81011B9DD8}"/>
              </a:ext>
            </a:extLst>
          </p:cNvPr>
          <p:cNvSpPr/>
          <p:nvPr/>
        </p:nvSpPr>
        <p:spPr>
          <a:xfrm>
            <a:off x="3816624" y="1541288"/>
            <a:ext cx="7924801" cy="3416320"/>
          </a:xfrm>
          <a:prstGeom prst="rect">
            <a:avLst/>
          </a:prstGeom>
        </p:spPr>
        <p:txBody>
          <a:bodyPr wrap="square">
            <a:spAutoFit/>
          </a:bodyPr>
          <a:lstStyle/>
          <a:p>
            <a:pPr algn="just"/>
            <a:r>
              <a:rPr lang="lt-LT" sz="2400" b="0" i="1" dirty="0">
                <a:solidFill>
                  <a:srgbClr val="1D496B"/>
                </a:solidFill>
                <a:effectLst/>
                <a:latin typeface="Arial" panose="020B0604020202020204" pitchFamily="34" charset="0"/>
                <a:cs typeface="Arial" panose="020B0604020202020204" pitchFamily="34" charset="0"/>
              </a:rPr>
              <a:t>Kai Dievas davė Abraomui </a:t>
            </a:r>
            <a:r>
              <a:rPr lang="lt-LT" sz="2400" b="0" i="1" dirty="0">
                <a:solidFill>
                  <a:srgbClr val="FF0000"/>
                </a:solidFill>
                <a:effectLst/>
                <a:latin typeface="Arial" panose="020B0604020202020204" pitchFamily="34" charset="0"/>
                <a:cs typeface="Arial" panose="020B0604020202020204" pitchFamily="34" charset="0"/>
              </a:rPr>
              <a:t>pažadą,</a:t>
            </a:r>
            <a:r>
              <a:rPr lang="lt-LT" sz="2400" b="0" i="1" dirty="0">
                <a:solidFill>
                  <a:srgbClr val="1D496B"/>
                </a:solidFill>
                <a:effectLst/>
                <a:latin typeface="Arial" panose="020B0604020202020204" pitchFamily="34" charset="0"/>
                <a:cs typeface="Arial" panose="020B0604020202020204" pitchFamily="34" charset="0"/>
              </a:rPr>
              <a:t> neturėdamas kuo aukštesniu prisiekti, </a:t>
            </a:r>
            <a:r>
              <a:rPr lang="lt-LT" sz="2400" b="0" i="1" dirty="0">
                <a:solidFill>
                  <a:srgbClr val="FF0000"/>
                </a:solidFill>
                <a:effectLst/>
                <a:latin typeface="Arial" panose="020B0604020202020204" pitchFamily="34" charset="0"/>
                <a:cs typeface="Arial" panose="020B0604020202020204" pitchFamily="34" charset="0"/>
              </a:rPr>
              <a:t>prisiekė</a:t>
            </a:r>
            <a:r>
              <a:rPr lang="lt-LT" sz="2400" b="0" i="1" dirty="0">
                <a:solidFill>
                  <a:srgbClr val="1D496B"/>
                </a:solidFill>
                <a:effectLst/>
                <a:latin typeface="Arial" panose="020B0604020202020204" pitchFamily="34" charset="0"/>
                <a:cs typeface="Arial" panose="020B0604020202020204" pitchFamily="34" charset="0"/>
              </a:rPr>
              <a:t> savimi, sakydamas: „Iš tiesų, Aš </a:t>
            </a:r>
            <a:r>
              <a:rPr lang="lt-LT" sz="2400" b="0" i="1" dirty="0" err="1">
                <a:solidFill>
                  <a:srgbClr val="1D496B"/>
                </a:solidFill>
                <a:effectLst/>
                <a:latin typeface="Arial" panose="020B0604020202020204" pitchFamily="34" charset="0"/>
                <a:cs typeface="Arial" panose="020B0604020202020204" pitchFamily="34" charset="0"/>
              </a:rPr>
              <a:t>laiminte</a:t>
            </a:r>
            <a:r>
              <a:rPr lang="lt-LT" sz="2400" b="0" i="1" dirty="0">
                <a:solidFill>
                  <a:srgbClr val="1D496B"/>
                </a:solidFill>
                <a:effectLst/>
                <a:latin typeface="Arial" panose="020B0604020202020204" pitchFamily="34" charset="0"/>
                <a:cs typeface="Arial" panose="020B0604020202020204" pitchFamily="34" charset="0"/>
              </a:rPr>
              <a:t> palaiminsiu tave, </a:t>
            </a:r>
            <a:r>
              <a:rPr lang="lt-LT" sz="2400" b="0" i="1" dirty="0" err="1">
                <a:solidFill>
                  <a:srgbClr val="1D496B"/>
                </a:solidFill>
                <a:effectLst/>
                <a:latin typeface="Arial" panose="020B0604020202020204" pitchFamily="34" charset="0"/>
                <a:cs typeface="Arial" panose="020B0604020202020204" pitchFamily="34" charset="0"/>
              </a:rPr>
              <a:t>dauginte</a:t>
            </a:r>
            <a:r>
              <a:rPr lang="lt-LT" sz="2400" b="0" i="1" dirty="0">
                <a:solidFill>
                  <a:srgbClr val="1D496B"/>
                </a:solidFill>
                <a:effectLst/>
                <a:latin typeface="Arial" panose="020B0604020202020204" pitchFamily="34" charset="0"/>
                <a:cs typeface="Arial" panose="020B0604020202020204" pitchFamily="34" charset="0"/>
              </a:rPr>
              <a:t> padauginsiu tave“. Ir Abraomas, kantriai laukdamas, gavo, kas buvo pažadėta. Žmonės prisiekia aukštesniais dalykais ir kiekvieno ginčo pabaigoje patvirtinimui imasi priesaikos. Todėl Dievas, norėdamas stipriau pabrėžti pažado paveldėtojams savo valios nekintamumą, pridėjo priesaiką. (</a:t>
            </a:r>
            <a:r>
              <a:rPr lang="lt-LT" sz="2400" b="0" i="1" dirty="0" err="1">
                <a:solidFill>
                  <a:srgbClr val="1D496B"/>
                </a:solidFill>
                <a:effectLst/>
                <a:latin typeface="Arial" panose="020B0604020202020204" pitchFamily="34" charset="0"/>
                <a:cs typeface="Arial" panose="020B0604020202020204" pitchFamily="34" charset="0"/>
              </a:rPr>
              <a:t>Hbr</a:t>
            </a:r>
            <a:r>
              <a:rPr lang="lt-LT" sz="2400" b="0" i="1" dirty="0">
                <a:solidFill>
                  <a:srgbClr val="1D496B"/>
                </a:solidFill>
                <a:effectLst/>
                <a:latin typeface="Arial" panose="020B0604020202020204" pitchFamily="34" charset="0"/>
                <a:cs typeface="Arial" panose="020B0604020202020204" pitchFamily="34" charset="0"/>
              </a:rPr>
              <a:t> 6, 13-17) </a:t>
            </a:r>
            <a:endParaRPr lang="lt-LT" sz="2400" i="1" dirty="0">
              <a:solidFill>
                <a:srgbClr val="1D496B"/>
              </a:solidFill>
              <a:latin typeface="Arial" panose="020B0604020202020204" pitchFamily="34" charset="0"/>
              <a:cs typeface="Arial" panose="020B0604020202020204" pitchFamily="34" charset="0"/>
            </a:endParaRPr>
          </a:p>
        </p:txBody>
      </p:sp>
      <p:sp>
        <p:nvSpPr>
          <p:cNvPr id="6" name="Stačiakampis 5">
            <a:extLst>
              <a:ext uri="{FF2B5EF4-FFF2-40B4-BE49-F238E27FC236}">
                <a16:creationId xmlns:a16="http://schemas.microsoft.com/office/drawing/2014/main" id="{D34C8364-CF7E-46B5-8819-7CD001E3A0DD}"/>
              </a:ext>
            </a:extLst>
          </p:cNvPr>
          <p:cNvSpPr/>
          <p:nvPr/>
        </p:nvSpPr>
        <p:spPr>
          <a:xfrm>
            <a:off x="3776870" y="5305696"/>
            <a:ext cx="8070574" cy="830997"/>
          </a:xfrm>
          <a:prstGeom prst="rect">
            <a:avLst/>
          </a:prstGeom>
        </p:spPr>
        <p:txBody>
          <a:bodyPr wrap="square">
            <a:spAutoFit/>
          </a:bodyPr>
          <a:lstStyle/>
          <a:p>
            <a:r>
              <a:rPr lang="lt-LT" sz="2400" b="0" i="1" dirty="0">
                <a:solidFill>
                  <a:srgbClr val="1D496B"/>
                </a:solidFill>
                <a:latin typeface="Arial" panose="020B0604020202020204" pitchFamily="34" charset="0"/>
              </a:rPr>
              <a:t>O </a:t>
            </a:r>
            <a:r>
              <a:rPr lang="lt-LT" sz="2400" b="0" i="1" dirty="0">
                <a:solidFill>
                  <a:srgbClr val="FF0000"/>
                </a:solidFill>
                <a:latin typeface="Arial" panose="020B0604020202020204" pitchFamily="34" charset="0"/>
              </a:rPr>
              <a:t>viltis neapvilia, </a:t>
            </a:r>
            <a:r>
              <a:rPr lang="lt-LT" sz="2400" b="0" i="1" dirty="0">
                <a:solidFill>
                  <a:srgbClr val="1D496B"/>
                </a:solidFill>
                <a:latin typeface="Arial" panose="020B0604020202020204" pitchFamily="34" charset="0"/>
              </a:rPr>
              <a:t>nes Dievo meilė yra išlieta mūsų širdyse per Šventąją Dvasią, kuri mums duota. (</a:t>
            </a:r>
            <a:r>
              <a:rPr lang="lt-LT" sz="2400" b="0" i="1" dirty="0" err="1">
                <a:solidFill>
                  <a:srgbClr val="1D496B"/>
                </a:solidFill>
                <a:latin typeface="Arial" panose="020B0604020202020204" pitchFamily="34" charset="0"/>
              </a:rPr>
              <a:t>Rom</a:t>
            </a:r>
            <a:r>
              <a:rPr lang="lt-LT" sz="2400" b="0" i="1" dirty="0">
                <a:solidFill>
                  <a:srgbClr val="1D496B"/>
                </a:solidFill>
                <a:latin typeface="Arial" panose="020B0604020202020204" pitchFamily="34" charset="0"/>
              </a:rPr>
              <a:t> 5, 5)</a:t>
            </a:r>
            <a:endParaRPr lang="lt-LT" sz="2400" i="1" dirty="0">
              <a:solidFill>
                <a:srgbClr val="1D496B"/>
              </a:solidFill>
            </a:endParaRPr>
          </a:p>
        </p:txBody>
      </p:sp>
    </p:spTree>
    <p:extLst>
      <p:ext uri="{BB962C8B-B14F-4D97-AF65-F5344CB8AC3E}">
        <p14:creationId xmlns:p14="http://schemas.microsoft.com/office/powerpoint/2010/main" val="2881842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aveikslėlis 2">
            <a:extLst>
              <a:ext uri="{FF2B5EF4-FFF2-40B4-BE49-F238E27FC236}">
                <a16:creationId xmlns:a16="http://schemas.microsoft.com/office/drawing/2014/main" id="{30746F8B-B329-402A-BDDE-C90773892DDB}"/>
              </a:ext>
            </a:extLst>
          </p:cNvPr>
          <p:cNvPicPr>
            <a:picLocks noChangeAspect="1"/>
          </p:cNvPicPr>
          <p:nvPr/>
        </p:nvPicPr>
        <p:blipFill>
          <a:blip r:embed="rId2"/>
          <a:stretch>
            <a:fillRect/>
          </a:stretch>
        </p:blipFill>
        <p:spPr>
          <a:xfrm>
            <a:off x="503586" y="1815548"/>
            <a:ext cx="2981738" cy="4161181"/>
          </a:xfrm>
          <a:prstGeom prst="rect">
            <a:avLst/>
          </a:prstGeom>
          <a:solidFill>
            <a:schemeClr val="accent5">
              <a:lumMod val="75000"/>
            </a:schemeClr>
          </a:solidFill>
          <a:ln>
            <a:solidFill>
              <a:srgbClr val="1D496B"/>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4" name="TextBox 3">
            <a:extLst>
              <a:ext uri="{FF2B5EF4-FFF2-40B4-BE49-F238E27FC236}">
                <a16:creationId xmlns:a16="http://schemas.microsoft.com/office/drawing/2014/main" id="{105B1ED1-947E-4C03-A2D4-E149020DAF07}"/>
              </a:ext>
            </a:extLst>
          </p:cNvPr>
          <p:cNvSpPr txBox="1"/>
          <p:nvPr/>
        </p:nvSpPr>
        <p:spPr>
          <a:xfrm>
            <a:off x="371060" y="530087"/>
            <a:ext cx="10747513" cy="584775"/>
          </a:xfrm>
          <a:prstGeom prst="rect">
            <a:avLst/>
          </a:prstGeom>
          <a:noFill/>
          <a:ln w="3492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lt-LT" sz="3200" b="1" dirty="0">
                <a:solidFill>
                  <a:srgbClr val="1D496B"/>
                </a:solidFill>
                <a:latin typeface="Arial Black" panose="020B0A04020102020204" pitchFamily="34" charset="0"/>
              </a:rPr>
              <a:t>1. Krikščionio viltis yra tvirta ir nekintama. </a:t>
            </a:r>
          </a:p>
        </p:txBody>
      </p:sp>
      <p:sp>
        <p:nvSpPr>
          <p:cNvPr id="5" name="TextBox 4">
            <a:extLst>
              <a:ext uri="{FF2B5EF4-FFF2-40B4-BE49-F238E27FC236}">
                <a16:creationId xmlns:a16="http://schemas.microsoft.com/office/drawing/2014/main" id="{30F7C0FE-4182-4583-9C39-F0DD61BB394A}"/>
              </a:ext>
            </a:extLst>
          </p:cNvPr>
          <p:cNvSpPr txBox="1"/>
          <p:nvPr/>
        </p:nvSpPr>
        <p:spPr>
          <a:xfrm>
            <a:off x="3790122" y="1709530"/>
            <a:ext cx="8018542" cy="1138773"/>
          </a:xfrm>
          <a:prstGeom prst="rect">
            <a:avLst/>
          </a:prstGeom>
          <a:noFill/>
        </p:spPr>
        <p:txBody>
          <a:bodyPr wrap="none" rtlCol="0">
            <a:spAutoFit/>
          </a:bodyPr>
          <a:lstStyle/>
          <a:p>
            <a:pPr marL="285750" indent="-285750">
              <a:buFont typeface="Wingdings" panose="05000000000000000000" pitchFamily="2" charset="2"/>
              <a:buChar char="Ø"/>
            </a:pPr>
            <a:r>
              <a:rPr lang="lt-LT" sz="2400" dirty="0">
                <a:latin typeface="Arial" panose="020B0604020202020204" pitchFamily="34" charset="0"/>
                <a:cs typeface="Arial" panose="020B0604020202020204" pitchFamily="34" charset="0"/>
              </a:rPr>
              <a:t>  Dievas neleis, kad mums kas nors nutiktų be Jo tikslo.</a:t>
            </a:r>
          </a:p>
          <a:p>
            <a:r>
              <a:rPr lang="lt-LT" sz="2400" dirty="0">
                <a:latin typeface="Arial" panose="020B0604020202020204" pitchFamily="34" charset="0"/>
                <a:cs typeface="Arial" panose="020B0604020202020204" pitchFamily="34" charset="0"/>
              </a:rPr>
              <a:t>      </a:t>
            </a:r>
            <a:r>
              <a:rPr lang="lt-LT" sz="2000" i="1" dirty="0">
                <a:solidFill>
                  <a:srgbClr val="1D496B"/>
                </a:solidFill>
                <a:latin typeface="Arial" panose="020B0604020202020204" pitchFamily="34" charset="0"/>
                <a:cs typeface="Arial" panose="020B0604020202020204" pitchFamily="34" charset="0"/>
              </a:rPr>
              <a:t>Mes žinome, kad mylintiems Dievą </a:t>
            </a:r>
            <a:r>
              <a:rPr lang="lt-LT" sz="2000" i="1" dirty="0">
                <a:solidFill>
                  <a:srgbClr val="FF0000"/>
                </a:solidFill>
                <a:latin typeface="Arial" panose="020B0604020202020204" pitchFamily="34" charset="0"/>
                <a:cs typeface="Arial" panose="020B0604020202020204" pitchFamily="34" charset="0"/>
              </a:rPr>
              <a:t>viskas išeina į gera, </a:t>
            </a:r>
            <a:r>
              <a:rPr lang="lt-LT" sz="2000" i="1" dirty="0">
                <a:solidFill>
                  <a:srgbClr val="1D496B"/>
                </a:solidFill>
                <a:latin typeface="Arial" panose="020B0604020202020204" pitchFamily="34" charset="0"/>
                <a:cs typeface="Arial" panose="020B0604020202020204" pitchFamily="34" charset="0"/>
              </a:rPr>
              <a:t>būtent </a:t>
            </a:r>
          </a:p>
          <a:p>
            <a:r>
              <a:rPr lang="lt-LT" sz="2000" i="1" dirty="0">
                <a:solidFill>
                  <a:srgbClr val="1D496B"/>
                </a:solidFill>
                <a:latin typeface="Arial" panose="020B0604020202020204" pitchFamily="34" charset="0"/>
                <a:cs typeface="Arial" panose="020B0604020202020204" pitchFamily="34" charset="0"/>
              </a:rPr>
              <a:t>       Jo tikslu pašauktiesiems. (</a:t>
            </a:r>
            <a:r>
              <a:rPr lang="lt-LT" sz="2000" i="1" dirty="0" err="1">
                <a:solidFill>
                  <a:srgbClr val="1D496B"/>
                </a:solidFill>
                <a:latin typeface="Arial" panose="020B0604020202020204" pitchFamily="34" charset="0"/>
                <a:cs typeface="Arial" panose="020B0604020202020204" pitchFamily="34" charset="0"/>
              </a:rPr>
              <a:t>Rom</a:t>
            </a:r>
            <a:r>
              <a:rPr lang="lt-LT" sz="2000" i="1" dirty="0">
                <a:solidFill>
                  <a:srgbClr val="1D496B"/>
                </a:solidFill>
                <a:latin typeface="Arial" panose="020B0604020202020204" pitchFamily="34" charset="0"/>
                <a:cs typeface="Arial" panose="020B0604020202020204" pitchFamily="34" charset="0"/>
              </a:rPr>
              <a:t> 8, 28)</a:t>
            </a:r>
            <a:endParaRPr lang="lt-LT" sz="2400" dirty="0">
              <a:solidFill>
                <a:srgbClr val="1D496B"/>
              </a:solidFill>
              <a:latin typeface="Arial" panose="020B0604020202020204" pitchFamily="34" charset="0"/>
              <a:cs typeface="Arial" panose="020B0604020202020204" pitchFamily="34" charset="0"/>
            </a:endParaRPr>
          </a:p>
        </p:txBody>
      </p:sp>
      <p:sp>
        <p:nvSpPr>
          <p:cNvPr id="7" name="Stačiakampis 6">
            <a:extLst>
              <a:ext uri="{FF2B5EF4-FFF2-40B4-BE49-F238E27FC236}">
                <a16:creationId xmlns:a16="http://schemas.microsoft.com/office/drawing/2014/main" id="{7DAA9837-AE5C-4F4C-A6D0-E4AC862D02B4}"/>
              </a:ext>
            </a:extLst>
          </p:cNvPr>
          <p:cNvSpPr/>
          <p:nvPr/>
        </p:nvSpPr>
        <p:spPr>
          <a:xfrm>
            <a:off x="3843129" y="3369197"/>
            <a:ext cx="8150088" cy="830997"/>
          </a:xfrm>
          <a:prstGeom prst="rect">
            <a:avLst/>
          </a:prstGeom>
        </p:spPr>
        <p:txBody>
          <a:bodyPr wrap="square">
            <a:spAutoFit/>
          </a:bodyPr>
          <a:lstStyle/>
          <a:p>
            <a:pPr marL="285750" lvl="0" indent="-285750">
              <a:buFont typeface="Wingdings" panose="05000000000000000000" pitchFamily="2" charset="2"/>
              <a:buChar char="Ø"/>
            </a:pPr>
            <a:r>
              <a:rPr lang="lt-LT" sz="2400" dirty="0">
                <a:solidFill>
                  <a:prstClr val="black"/>
                </a:solidFill>
                <a:latin typeface="Arial" panose="020B0604020202020204" pitchFamily="34" charset="0"/>
                <a:cs typeface="Arial" panose="020B0604020202020204" pitchFamily="34" charset="0"/>
              </a:rPr>
              <a:t>  Dievas niekada mūsų neatsižadės ir nepaliks.</a:t>
            </a:r>
          </a:p>
          <a:p>
            <a:pPr lvl="0"/>
            <a:r>
              <a:rPr lang="lt-LT" sz="2400" dirty="0">
                <a:solidFill>
                  <a:prstClr val="black"/>
                </a:solidFill>
                <a:latin typeface="Arial" panose="020B0604020202020204" pitchFamily="34" charset="0"/>
                <a:cs typeface="Arial" panose="020B0604020202020204" pitchFamily="34" charset="0"/>
              </a:rPr>
              <a:t>      </a:t>
            </a:r>
            <a:r>
              <a:rPr lang="lt-LT" sz="2000" i="1" dirty="0">
                <a:solidFill>
                  <a:srgbClr val="1D496B"/>
                </a:solidFill>
                <a:latin typeface="Arial" panose="020B0604020202020204" pitchFamily="34" charset="0"/>
                <a:cs typeface="Arial" panose="020B0604020202020204" pitchFamily="34" charset="0"/>
              </a:rPr>
              <a:t>Niekad Aš tavęs </a:t>
            </a:r>
            <a:r>
              <a:rPr lang="lt-LT" sz="2000" i="1" dirty="0">
                <a:solidFill>
                  <a:srgbClr val="FF0000"/>
                </a:solidFill>
                <a:latin typeface="Arial" panose="020B0604020202020204" pitchFamily="34" charset="0"/>
                <a:cs typeface="Arial" panose="020B0604020202020204" pitchFamily="34" charset="0"/>
              </a:rPr>
              <a:t>nepaliksiu ir nepamiršiu</a:t>
            </a:r>
            <a:r>
              <a:rPr lang="lt-LT" sz="2000" i="1" dirty="0">
                <a:solidFill>
                  <a:srgbClr val="1D496B"/>
                </a:solidFill>
                <a:latin typeface="Arial" panose="020B0604020202020204" pitchFamily="34" charset="0"/>
                <a:cs typeface="Arial" panose="020B0604020202020204" pitchFamily="34" charset="0"/>
              </a:rPr>
              <a:t>... (</a:t>
            </a:r>
            <a:r>
              <a:rPr lang="lt-LT" sz="2000" i="1" dirty="0" err="1">
                <a:solidFill>
                  <a:srgbClr val="1D496B"/>
                </a:solidFill>
                <a:latin typeface="Arial" panose="020B0604020202020204" pitchFamily="34" charset="0"/>
                <a:cs typeface="Arial" panose="020B0604020202020204" pitchFamily="34" charset="0"/>
              </a:rPr>
              <a:t>Hrb</a:t>
            </a:r>
            <a:r>
              <a:rPr lang="lt-LT" sz="2000" i="1" dirty="0">
                <a:solidFill>
                  <a:srgbClr val="1D496B"/>
                </a:solidFill>
                <a:latin typeface="Arial" panose="020B0604020202020204" pitchFamily="34" charset="0"/>
                <a:cs typeface="Arial" panose="020B0604020202020204" pitchFamily="34" charset="0"/>
              </a:rPr>
              <a:t> 13, 5)</a:t>
            </a:r>
          </a:p>
        </p:txBody>
      </p:sp>
      <p:sp>
        <p:nvSpPr>
          <p:cNvPr id="8" name="Stačiakampis 7">
            <a:extLst>
              <a:ext uri="{FF2B5EF4-FFF2-40B4-BE49-F238E27FC236}">
                <a16:creationId xmlns:a16="http://schemas.microsoft.com/office/drawing/2014/main" id="{DB5D2EED-9C48-4663-8BFC-279366989D30}"/>
              </a:ext>
            </a:extLst>
          </p:cNvPr>
          <p:cNvSpPr/>
          <p:nvPr/>
        </p:nvSpPr>
        <p:spPr>
          <a:xfrm>
            <a:off x="3869636" y="4691822"/>
            <a:ext cx="7871790" cy="1384995"/>
          </a:xfrm>
          <a:prstGeom prst="rect">
            <a:avLst/>
          </a:prstGeom>
        </p:spPr>
        <p:txBody>
          <a:bodyPr wrap="square">
            <a:spAutoFit/>
          </a:bodyPr>
          <a:lstStyle/>
          <a:p>
            <a:pPr marL="285750" lvl="0" indent="-285750">
              <a:buFont typeface="Wingdings" panose="05000000000000000000" pitchFamily="2" charset="2"/>
              <a:buChar char="Ø"/>
            </a:pPr>
            <a:r>
              <a:rPr lang="lt-LT" sz="2000" dirty="0">
                <a:solidFill>
                  <a:prstClr val="black"/>
                </a:solidFill>
                <a:latin typeface="Arial" panose="020B0604020202020204" pitchFamily="34" charset="0"/>
                <a:cs typeface="Arial" panose="020B0604020202020204" pitchFamily="34" charset="0"/>
              </a:rPr>
              <a:t>  </a:t>
            </a:r>
            <a:r>
              <a:rPr lang="lt-LT" sz="2400" dirty="0">
                <a:solidFill>
                  <a:prstClr val="black"/>
                </a:solidFill>
                <a:latin typeface="Arial" panose="020B0604020202020204" pitchFamily="34" charset="0"/>
                <a:cs typeface="Arial" panose="020B0604020202020204" pitchFamily="34" charset="0"/>
              </a:rPr>
              <a:t>Dievas išgelbės mūsų sielą, kai mes mirsime.</a:t>
            </a:r>
          </a:p>
          <a:p>
            <a:pPr lvl="0"/>
            <a:r>
              <a:rPr lang="lt-LT" sz="2000" dirty="0">
                <a:solidFill>
                  <a:prstClr val="black"/>
                </a:solidFill>
                <a:latin typeface="Arial" panose="020B0604020202020204" pitchFamily="34" charset="0"/>
                <a:cs typeface="Arial" panose="020B0604020202020204" pitchFamily="34" charset="0"/>
              </a:rPr>
              <a:t>      </a:t>
            </a:r>
            <a:r>
              <a:rPr lang="lt-LT" sz="2000" i="1" dirty="0">
                <a:solidFill>
                  <a:srgbClr val="1D496B"/>
                </a:solidFill>
                <a:latin typeface="Arial" panose="020B0604020202020204" pitchFamily="34" charset="0"/>
                <a:cs typeface="Arial" panose="020B0604020202020204" pitchFamily="34" charset="0"/>
              </a:rPr>
              <a:t>Aš esu prisikėlimas ir gyvenimas. Kas tiki mane, </a:t>
            </a:r>
            <a:r>
              <a:rPr lang="lt-LT" sz="2000" i="1" dirty="0">
                <a:solidFill>
                  <a:srgbClr val="FF0000"/>
                </a:solidFill>
                <a:latin typeface="Arial" panose="020B0604020202020204" pitchFamily="34" charset="0"/>
                <a:cs typeface="Arial" panose="020B0604020202020204" pitchFamily="34" charset="0"/>
              </a:rPr>
              <a:t>nors ir mirtų,</a:t>
            </a:r>
          </a:p>
          <a:p>
            <a:pPr lvl="0"/>
            <a:r>
              <a:rPr lang="lt-LT" sz="2000" i="1" dirty="0">
                <a:solidFill>
                  <a:srgbClr val="FF0000"/>
                </a:solidFill>
                <a:latin typeface="Arial" panose="020B0604020202020204" pitchFamily="34" charset="0"/>
                <a:cs typeface="Arial" panose="020B0604020202020204" pitchFamily="34" charset="0"/>
              </a:rPr>
              <a:t>      bus gyvas. </a:t>
            </a:r>
            <a:r>
              <a:rPr lang="lt-LT" sz="2000" i="1" dirty="0">
                <a:solidFill>
                  <a:srgbClr val="1D496B"/>
                </a:solidFill>
                <a:latin typeface="Arial" panose="020B0604020202020204" pitchFamily="34" charset="0"/>
                <a:cs typeface="Arial" panose="020B0604020202020204" pitchFamily="34" charset="0"/>
              </a:rPr>
              <a:t>Ir kiekvienas, kuris gyvena ir tiki mane, </a:t>
            </a:r>
            <a:r>
              <a:rPr lang="lt-LT" sz="2000" i="1" dirty="0">
                <a:solidFill>
                  <a:srgbClr val="FF0000"/>
                </a:solidFill>
                <a:latin typeface="Arial" panose="020B0604020202020204" pitchFamily="34" charset="0"/>
                <a:cs typeface="Arial" panose="020B0604020202020204" pitchFamily="34" charset="0"/>
              </a:rPr>
              <a:t>nemirs per</a:t>
            </a:r>
          </a:p>
          <a:p>
            <a:pPr lvl="0"/>
            <a:r>
              <a:rPr lang="lt-LT" sz="2000" i="1" dirty="0">
                <a:solidFill>
                  <a:srgbClr val="FF0000"/>
                </a:solidFill>
                <a:latin typeface="Arial" panose="020B0604020202020204" pitchFamily="34" charset="0"/>
                <a:cs typeface="Arial" panose="020B0604020202020204" pitchFamily="34" charset="0"/>
              </a:rPr>
              <a:t>      amžius. </a:t>
            </a:r>
            <a:r>
              <a:rPr lang="lt-LT" sz="2000" i="1" dirty="0">
                <a:solidFill>
                  <a:srgbClr val="1D496B"/>
                </a:solidFill>
                <a:latin typeface="Arial" panose="020B0604020202020204" pitchFamily="34" charset="0"/>
                <a:cs typeface="Arial" panose="020B0604020202020204" pitchFamily="34" charset="0"/>
              </a:rPr>
              <a:t>Ar tai tiki? (Jn 11, 25-26)</a:t>
            </a:r>
          </a:p>
        </p:txBody>
      </p:sp>
    </p:spTree>
    <p:extLst>
      <p:ext uri="{BB962C8B-B14F-4D97-AF65-F5344CB8AC3E}">
        <p14:creationId xmlns:p14="http://schemas.microsoft.com/office/powerpoint/2010/main" val="171164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aveikslėlis 2">
            <a:extLst>
              <a:ext uri="{FF2B5EF4-FFF2-40B4-BE49-F238E27FC236}">
                <a16:creationId xmlns:a16="http://schemas.microsoft.com/office/drawing/2014/main" id="{30746F8B-B329-402A-BDDE-C90773892DDB}"/>
              </a:ext>
            </a:extLst>
          </p:cNvPr>
          <p:cNvPicPr>
            <a:picLocks noChangeAspect="1"/>
          </p:cNvPicPr>
          <p:nvPr/>
        </p:nvPicPr>
        <p:blipFill>
          <a:blip r:embed="rId2"/>
          <a:stretch>
            <a:fillRect/>
          </a:stretch>
        </p:blipFill>
        <p:spPr>
          <a:xfrm>
            <a:off x="662608" y="1669775"/>
            <a:ext cx="3154017" cy="4770782"/>
          </a:xfrm>
          <a:prstGeom prst="rect">
            <a:avLst/>
          </a:prstGeom>
          <a:solidFill>
            <a:schemeClr val="accent5">
              <a:lumMod val="75000"/>
            </a:schemeClr>
          </a:solidFill>
          <a:ln>
            <a:solidFill>
              <a:srgbClr val="1D496B"/>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4" name="TextBox 3">
            <a:extLst>
              <a:ext uri="{FF2B5EF4-FFF2-40B4-BE49-F238E27FC236}">
                <a16:creationId xmlns:a16="http://schemas.microsoft.com/office/drawing/2014/main" id="{105B1ED1-947E-4C03-A2D4-E149020DAF07}"/>
              </a:ext>
            </a:extLst>
          </p:cNvPr>
          <p:cNvSpPr txBox="1"/>
          <p:nvPr/>
        </p:nvSpPr>
        <p:spPr>
          <a:xfrm>
            <a:off x="543338" y="543339"/>
            <a:ext cx="11463131" cy="584775"/>
          </a:xfrm>
          <a:prstGeom prst="rect">
            <a:avLst/>
          </a:prstGeom>
          <a:noFill/>
          <a:ln w="3492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lt-LT" sz="3200" b="1" dirty="0">
                <a:solidFill>
                  <a:srgbClr val="1D496B"/>
                </a:solidFill>
                <a:latin typeface="Arial Black" panose="020B0A04020102020204" pitchFamily="34" charset="0"/>
              </a:rPr>
              <a:t>2. Krikščionio viltis laikosi tikėjimu ir kantrybe. </a:t>
            </a:r>
          </a:p>
        </p:txBody>
      </p:sp>
      <p:sp>
        <p:nvSpPr>
          <p:cNvPr id="2" name="Stačiakampis 1">
            <a:extLst>
              <a:ext uri="{FF2B5EF4-FFF2-40B4-BE49-F238E27FC236}">
                <a16:creationId xmlns:a16="http://schemas.microsoft.com/office/drawing/2014/main" id="{95CB6205-79EB-41F8-B203-AF81011B9DD8}"/>
              </a:ext>
            </a:extLst>
          </p:cNvPr>
          <p:cNvSpPr/>
          <p:nvPr/>
        </p:nvSpPr>
        <p:spPr>
          <a:xfrm>
            <a:off x="3816624" y="1541288"/>
            <a:ext cx="7924801" cy="461665"/>
          </a:xfrm>
          <a:prstGeom prst="rect">
            <a:avLst/>
          </a:prstGeom>
        </p:spPr>
        <p:txBody>
          <a:bodyPr wrap="square">
            <a:spAutoFit/>
          </a:bodyPr>
          <a:lstStyle/>
          <a:p>
            <a:pPr algn="just"/>
            <a:r>
              <a:rPr lang="lt-LT" sz="2400" b="0" i="1" dirty="0">
                <a:solidFill>
                  <a:srgbClr val="000000"/>
                </a:solidFill>
                <a:effectLst/>
                <a:latin typeface="Arial" panose="020B0604020202020204" pitchFamily="34" charset="0"/>
                <a:cs typeface="Arial" panose="020B0604020202020204" pitchFamily="34" charset="0"/>
              </a:rPr>
              <a:t> </a:t>
            </a:r>
            <a:endParaRPr lang="lt-LT" sz="2400" i="1" dirty="0">
              <a:latin typeface="Arial" panose="020B0604020202020204" pitchFamily="34" charset="0"/>
              <a:cs typeface="Arial" panose="020B0604020202020204" pitchFamily="34" charset="0"/>
            </a:endParaRPr>
          </a:p>
        </p:txBody>
      </p:sp>
      <p:sp>
        <p:nvSpPr>
          <p:cNvPr id="5" name="Stačiakampis 4">
            <a:extLst>
              <a:ext uri="{FF2B5EF4-FFF2-40B4-BE49-F238E27FC236}">
                <a16:creationId xmlns:a16="http://schemas.microsoft.com/office/drawing/2014/main" id="{AA0E2E4E-AC4B-42BC-8CC4-16BF3B66C09C}"/>
              </a:ext>
            </a:extLst>
          </p:cNvPr>
          <p:cNvSpPr/>
          <p:nvPr/>
        </p:nvSpPr>
        <p:spPr>
          <a:xfrm>
            <a:off x="4227444" y="1572473"/>
            <a:ext cx="7500729" cy="2677656"/>
          </a:xfrm>
          <a:prstGeom prst="rect">
            <a:avLst/>
          </a:prstGeom>
        </p:spPr>
        <p:txBody>
          <a:bodyPr wrap="square">
            <a:spAutoFit/>
          </a:bodyPr>
          <a:lstStyle/>
          <a:p>
            <a:pPr algn="just"/>
            <a:r>
              <a:rPr lang="lt-LT" sz="2400" b="0" i="1" dirty="0">
                <a:solidFill>
                  <a:srgbClr val="1D496B"/>
                </a:solidFill>
                <a:effectLst/>
                <a:latin typeface="Arial" panose="020B0604020202020204" pitchFamily="34" charset="0"/>
                <a:cs typeface="Arial" panose="020B0604020202020204" pitchFamily="34" charset="0"/>
              </a:rPr>
              <a:t>Dievas nėra neteisingas, kad pamirštų jūsų darbą ir meilės triūsą, kurį parodėte Jo vardui, kai tarnavote ir tebetarnaujate šventiesiems. Todėl trokštame, kad kiekvienas iš jūsų rodytų ankstesnį uolumą iki galo, kol pasieks visišką vilties užtikrintumą, – kad neaptingtumėte, bet būtumėte sekėjai tų, kurie </a:t>
            </a:r>
            <a:r>
              <a:rPr lang="lt-LT" sz="2400" b="0" i="1" dirty="0">
                <a:solidFill>
                  <a:srgbClr val="FF0000"/>
                </a:solidFill>
                <a:effectLst/>
                <a:latin typeface="Arial" panose="020B0604020202020204" pitchFamily="34" charset="0"/>
                <a:cs typeface="Arial" panose="020B0604020202020204" pitchFamily="34" charset="0"/>
              </a:rPr>
              <a:t>tikėjimu ir kantrybe </a:t>
            </a:r>
            <a:r>
              <a:rPr lang="lt-LT" sz="2400" b="0" i="1" dirty="0">
                <a:solidFill>
                  <a:srgbClr val="1D496B"/>
                </a:solidFill>
                <a:effectLst/>
                <a:latin typeface="Arial" panose="020B0604020202020204" pitchFamily="34" charset="0"/>
                <a:cs typeface="Arial" panose="020B0604020202020204" pitchFamily="34" charset="0"/>
              </a:rPr>
              <a:t>paveldi pažadus. (</a:t>
            </a:r>
            <a:r>
              <a:rPr lang="lt-LT" sz="2400" b="0" i="1" dirty="0" err="1">
                <a:solidFill>
                  <a:srgbClr val="1D496B"/>
                </a:solidFill>
                <a:effectLst/>
                <a:latin typeface="Arial" panose="020B0604020202020204" pitchFamily="34" charset="0"/>
                <a:cs typeface="Arial" panose="020B0604020202020204" pitchFamily="34" charset="0"/>
              </a:rPr>
              <a:t>Hbr</a:t>
            </a:r>
            <a:r>
              <a:rPr lang="lt-LT" sz="2400" b="0" i="1" dirty="0">
                <a:solidFill>
                  <a:srgbClr val="1D496B"/>
                </a:solidFill>
                <a:effectLst/>
                <a:latin typeface="Arial" panose="020B0604020202020204" pitchFamily="34" charset="0"/>
                <a:cs typeface="Arial" panose="020B0604020202020204" pitchFamily="34" charset="0"/>
              </a:rPr>
              <a:t> 6, 10-12)</a:t>
            </a:r>
            <a:endParaRPr lang="lt-LT" sz="2400" i="1" dirty="0">
              <a:solidFill>
                <a:srgbClr val="1D496B"/>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9537FBC-C42D-4BFF-8355-F8BC49112E1E}"/>
              </a:ext>
            </a:extLst>
          </p:cNvPr>
          <p:cNvSpPr txBox="1"/>
          <p:nvPr/>
        </p:nvSpPr>
        <p:spPr>
          <a:xfrm>
            <a:off x="4770782" y="4386470"/>
            <a:ext cx="7288695" cy="892552"/>
          </a:xfrm>
          <a:prstGeom prst="rect">
            <a:avLst/>
          </a:prstGeom>
          <a:noFill/>
        </p:spPr>
        <p:txBody>
          <a:bodyPr wrap="square" rtlCol="0">
            <a:spAutoFit/>
          </a:bodyPr>
          <a:lstStyle/>
          <a:p>
            <a:r>
              <a:rPr lang="lt-LT" sz="2000" b="1" dirty="0">
                <a:latin typeface="Arial" panose="020B0604020202020204" pitchFamily="34" charset="0"/>
                <a:cs typeface="Arial" panose="020B0604020202020204" pitchFamily="34" charset="0"/>
              </a:rPr>
              <a:t>Tikėjimas:</a:t>
            </a:r>
            <a:r>
              <a:rPr lang="lt-LT" sz="2000" b="1" dirty="0">
                <a:solidFill>
                  <a:srgbClr val="FF0000"/>
                </a:solidFill>
                <a:latin typeface="Arial" panose="020B0604020202020204" pitchFamily="34" charset="0"/>
                <a:cs typeface="Arial" panose="020B0604020202020204" pitchFamily="34" charset="0"/>
              </a:rPr>
              <a:t>     </a:t>
            </a:r>
            <a:r>
              <a:rPr lang="lt-LT" sz="2000" dirty="0">
                <a:latin typeface="Arial" panose="020B0604020202020204" pitchFamily="34" charset="0"/>
                <a:cs typeface="Arial" panose="020B0604020202020204" pitchFamily="34" charset="0"/>
              </a:rPr>
              <a:t>Laukti, kol Dievas įvykdys visus Savo pažadus</a:t>
            </a:r>
          </a:p>
          <a:p>
            <a:endParaRPr lang="lt-LT" sz="1200" dirty="0">
              <a:latin typeface="Arial" panose="020B0604020202020204" pitchFamily="34" charset="0"/>
              <a:cs typeface="Arial" panose="020B0604020202020204" pitchFamily="34" charset="0"/>
            </a:endParaRPr>
          </a:p>
          <a:p>
            <a:r>
              <a:rPr lang="lt-LT" sz="2000" b="1" dirty="0">
                <a:latin typeface="Arial" panose="020B0604020202020204" pitchFamily="34" charset="0"/>
                <a:cs typeface="Arial" panose="020B0604020202020204" pitchFamily="34" charset="0"/>
              </a:rPr>
              <a:t>Kantrybė:</a:t>
            </a:r>
            <a:r>
              <a:rPr lang="lt-LT" sz="2000" dirty="0">
                <a:latin typeface="Arial" panose="020B0604020202020204" pitchFamily="34" charset="0"/>
                <a:cs typeface="Arial" panose="020B0604020202020204" pitchFamily="34" charset="0"/>
              </a:rPr>
              <a:t>    Nepasiduoti, kol Dievas neįvykdys Savo pažadų</a:t>
            </a:r>
          </a:p>
        </p:txBody>
      </p:sp>
      <p:sp>
        <p:nvSpPr>
          <p:cNvPr id="8" name="TextBox 7">
            <a:extLst>
              <a:ext uri="{FF2B5EF4-FFF2-40B4-BE49-F238E27FC236}">
                <a16:creationId xmlns:a16="http://schemas.microsoft.com/office/drawing/2014/main" id="{8C2AE11C-C9A6-435D-800E-013BA3EB00CC}"/>
              </a:ext>
            </a:extLst>
          </p:cNvPr>
          <p:cNvSpPr txBox="1"/>
          <p:nvPr/>
        </p:nvSpPr>
        <p:spPr>
          <a:xfrm>
            <a:off x="4267200" y="5473148"/>
            <a:ext cx="7658571" cy="461665"/>
          </a:xfrm>
          <a:prstGeom prst="rect">
            <a:avLst/>
          </a:prstGeom>
          <a:noFill/>
        </p:spPr>
        <p:txBody>
          <a:bodyPr wrap="none" rtlCol="0">
            <a:spAutoFit/>
          </a:bodyPr>
          <a:lstStyle/>
          <a:p>
            <a:r>
              <a:rPr lang="lt-LT" sz="2400" dirty="0">
                <a:latin typeface="Arial Black" panose="020B0A04020102020204" pitchFamily="34" charset="0"/>
              </a:rPr>
              <a:t>Dvasinė </a:t>
            </a:r>
            <a:r>
              <a:rPr lang="lt-LT" sz="2400" dirty="0" err="1">
                <a:latin typeface="Arial Black" panose="020B0A04020102020204" pitchFamily="34" charset="0"/>
              </a:rPr>
              <a:t>nebranda</a:t>
            </a:r>
            <a:r>
              <a:rPr lang="lt-LT" sz="2400" dirty="0">
                <a:latin typeface="Arial Black" panose="020B0A04020102020204" pitchFamily="34" charset="0"/>
              </a:rPr>
              <a:t> + neviltis </a:t>
            </a:r>
            <a:r>
              <a:rPr lang="en-US" sz="2400" dirty="0">
                <a:latin typeface="Arial Black" panose="020B0A04020102020204" pitchFamily="34" charset="0"/>
              </a:rPr>
              <a:t>= at</a:t>
            </a:r>
            <a:r>
              <a:rPr lang="lt-LT" sz="2400" dirty="0" err="1">
                <a:latin typeface="Arial Black" panose="020B0A04020102020204" pitchFamily="34" charset="0"/>
              </a:rPr>
              <a:t>sitrauk</a:t>
            </a:r>
            <a:r>
              <a:rPr lang="en-US" sz="2400" dirty="0" err="1">
                <a:latin typeface="Arial Black" panose="020B0A04020102020204" pitchFamily="34" charset="0"/>
              </a:rPr>
              <a:t>imas</a:t>
            </a:r>
            <a:r>
              <a:rPr lang="lt-LT" sz="2400" dirty="0">
                <a:latin typeface="Arial Black" panose="020B0A04020102020204" pitchFamily="34" charset="0"/>
              </a:rPr>
              <a:t> </a:t>
            </a:r>
          </a:p>
        </p:txBody>
      </p:sp>
      <p:sp>
        <p:nvSpPr>
          <p:cNvPr id="9" name="Stačiakampis 8">
            <a:extLst>
              <a:ext uri="{FF2B5EF4-FFF2-40B4-BE49-F238E27FC236}">
                <a16:creationId xmlns:a16="http://schemas.microsoft.com/office/drawing/2014/main" id="{B881CAAD-2283-49AD-8CB4-638C3E9ABEEE}"/>
              </a:ext>
            </a:extLst>
          </p:cNvPr>
          <p:cNvSpPr/>
          <p:nvPr/>
        </p:nvSpPr>
        <p:spPr>
          <a:xfrm>
            <a:off x="4854871" y="6027291"/>
            <a:ext cx="6548139" cy="461665"/>
          </a:xfrm>
          <a:prstGeom prst="rect">
            <a:avLst/>
          </a:prstGeom>
        </p:spPr>
        <p:txBody>
          <a:bodyPr wrap="none">
            <a:spAutoFit/>
          </a:bodyPr>
          <a:lstStyle/>
          <a:p>
            <a:r>
              <a:rPr lang="lt-LT" sz="2400" dirty="0">
                <a:solidFill>
                  <a:srgbClr val="FF0000"/>
                </a:solidFill>
                <a:latin typeface="Arial Black" panose="020B0A04020102020204" pitchFamily="34" charset="0"/>
              </a:rPr>
              <a:t>Dvasinė branda + viltis </a:t>
            </a:r>
            <a:r>
              <a:rPr lang="en-US" sz="2400" dirty="0">
                <a:solidFill>
                  <a:srgbClr val="FF0000"/>
                </a:solidFill>
                <a:latin typeface="Arial Black" panose="020B0A04020102020204" pitchFamily="34" charset="0"/>
              </a:rPr>
              <a:t>= </a:t>
            </a:r>
            <a:r>
              <a:rPr lang="lt-LT" sz="2400" dirty="0">
                <a:solidFill>
                  <a:srgbClr val="FF0000"/>
                </a:solidFill>
                <a:latin typeface="Arial Black" panose="020B0A04020102020204" pitchFamily="34" charset="0"/>
              </a:rPr>
              <a:t>atsidavimas </a:t>
            </a:r>
          </a:p>
        </p:txBody>
      </p:sp>
    </p:spTree>
    <p:extLst>
      <p:ext uri="{BB962C8B-B14F-4D97-AF65-F5344CB8AC3E}">
        <p14:creationId xmlns:p14="http://schemas.microsoft.com/office/powerpoint/2010/main" val="3992937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aveikslėlis 2">
            <a:extLst>
              <a:ext uri="{FF2B5EF4-FFF2-40B4-BE49-F238E27FC236}">
                <a16:creationId xmlns:a16="http://schemas.microsoft.com/office/drawing/2014/main" id="{30746F8B-B329-402A-BDDE-C90773892DDB}"/>
              </a:ext>
            </a:extLst>
          </p:cNvPr>
          <p:cNvPicPr>
            <a:picLocks noChangeAspect="1"/>
          </p:cNvPicPr>
          <p:nvPr/>
        </p:nvPicPr>
        <p:blipFill>
          <a:blip r:embed="rId2"/>
          <a:stretch>
            <a:fillRect/>
          </a:stretch>
        </p:blipFill>
        <p:spPr>
          <a:xfrm>
            <a:off x="583098" y="1630018"/>
            <a:ext cx="2981738" cy="4664766"/>
          </a:xfrm>
          <a:prstGeom prst="rect">
            <a:avLst/>
          </a:prstGeom>
          <a:solidFill>
            <a:schemeClr val="accent5">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4" name="TextBox 3">
            <a:extLst>
              <a:ext uri="{FF2B5EF4-FFF2-40B4-BE49-F238E27FC236}">
                <a16:creationId xmlns:a16="http://schemas.microsoft.com/office/drawing/2014/main" id="{105B1ED1-947E-4C03-A2D4-E149020DAF07}"/>
              </a:ext>
            </a:extLst>
          </p:cNvPr>
          <p:cNvSpPr txBox="1"/>
          <p:nvPr/>
        </p:nvSpPr>
        <p:spPr>
          <a:xfrm>
            <a:off x="477077" y="596348"/>
            <a:ext cx="10747513" cy="584775"/>
          </a:xfrm>
          <a:prstGeom prst="rect">
            <a:avLst/>
          </a:prstGeom>
          <a:noFill/>
          <a:ln w="3492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lt-LT" sz="3200" b="1" dirty="0">
                <a:solidFill>
                  <a:srgbClr val="1D496B"/>
                </a:solidFill>
                <a:latin typeface="Arial Black" panose="020B0A04020102020204" pitchFamily="34" charset="0"/>
              </a:rPr>
              <a:t>3. Krikščionio viltis yra gyva ir amžina. </a:t>
            </a:r>
          </a:p>
        </p:txBody>
      </p:sp>
      <p:sp>
        <p:nvSpPr>
          <p:cNvPr id="5" name="Stačiakampis 4">
            <a:extLst>
              <a:ext uri="{FF2B5EF4-FFF2-40B4-BE49-F238E27FC236}">
                <a16:creationId xmlns:a16="http://schemas.microsoft.com/office/drawing/2014/main" id="{DD42C036-3AE2-49C5-A705-0797448CBF6D}"/>
              </a:ext>
            </a:extLst>
          </p:cNvPr>
          <p:cNvSpPr/>
          <p:nvPr/>
        </p:nvSpPr>
        <p:spPr>
          <a:xfrm>
            <a:off x="4002157" y="1556626"/>
            <a:ext cx="7659756" cy="1569660"/>
          </a:xfrm>
          <a:prstGeom prst="rect">
            <a:avLst/>
          </a:prstGeom>
        </p:spPr>
        <p:txBody>
          <a:bodyPr wrap="square">
            <a:spAutoFit/>
          </a:bodyPr>
          <a:lstStyle/>
          <a:p>
            <a:pPr algn="just"/>
            <a:r>
              <a:rPr lang="lt-LT" sz="2400" b="0" i="1" dirty="0">
                <a:solidFill>
                  <a:srgbClr val="1D496B"/>
                </a:solidFill>
                <a:effectLst/>
                <a:latin typeface="Arial" panose="020B0604020202020204" pitchFamily="34" charset="0"/>
                <a:cs typeface="Arial" panose="020B0604020202020204" pitchFamily="34" charset="0"/>
              </a:rPr>
              <a:t>Ji mums yra tarsi saugus ir tvirtas </a:t>
            </a:r>
            <a:r>
              <a:rPr lang="lt-LT" sz="2400" b="0" i="1" dirty="0">
                <a:solidFill>
                  <a:srgbClr val="FF0000"/>
                </a:solidFill>
                <a:effectLst/>
                <a:latin typeface="Arial" panose="020B0604020202020204" pitchFamily="34" charset="0"/>
                <a:cs typeface="Arial" panose="020B0604020202020204" pitchFamily="34" charset="0"/>
              </a:rPr>
              <a:t>sielos inkaras, </a:t>
            </a:r>
            <a:r>
              <a:rPr lang="lt-LT" sz="2400" b="0" i="1" dirty="0">
                <a:solidFill>
                  <a:srgbClr val="1D496B"/>
                </a:solidFill>
                <a:effectLst/>
                <a:latin typeface="Arial" panose="020B0604020202020204" pitchFamily="34" charset="0"/>
                <a:cs typeface="Arial" panose="020B0604020202020204" pitchFamily="34" charset="0"/>
              </a:rPr>
              <a:t>prasiskverbiantis pro uždangą vidun, kur už mus kaip pirmtakas </a:t>
            </a:r>
            <a:r>
              <a:rPr lang="lt-LT" sz="2400" b="0" i="1" dirty="0">
                <a:solidFill>
                  <a:srgbClr val="FF0000"/>
                </a:solidFill>
                <a:effectLst/>
                <a:latin typeface="Arial" panose="020B0604020202020204" pitchFamily="34" charset="0"/>
                <a:cs typeface="Arial" panose="020B0604020202020204" pitchFamily="34" charset="0"/>
              </a:rPr>
              <a:t>įžengė Jėzus, </a:t>
            </a:r>
            <a:r>
              <a:rPr lang="lt-LT" sz="2400" b="0" i="1" dirty="0">
                <a:solidFill>
                  <a:srgbClr val="1D496B"/>
                </a:solidFill>
                <a:effectLst/>
                <a:latin typeface="Arial" panose="020B0604020202020204" pitchFamily="34" charset="0"/>
                <a:cs typeface="Arial" panose="020B0604020202020204" pitchFamily="34" charset="0"/>
              </a:rPr>
              <a:t>tapęs amžiams vyriausiuoju Kunigu </a:t>
            </a:r>
            <a:r>
              <a:rPr lang="lt-LT" sz="2400" b="0" i="1" dirty="0" err="1">
                <a:solidFill>
                  <a:srgbClr val="1D496B"/>
                </a:solidFill>
                <a:effectLst/>
                <a:latin typeface="Arial" panose="020B0604020202020204" pitchFamily="34" charset="0"/>
                <a:cs typeface="Arial" panose="020B0604020202020204" pitchFamily="34" charset="0"/>
              </a:rPr>
              <a:t>Melchizedeko</a:t>
            </a:r>
            <a:r>
              <a:rPr lang="lt-LT" sz="2400" b="0" i="1" dirty="0">
                <a:solidFill>
                  <a:srgbClr val="1D496B"/>
                </a:solidFill>
                <a:effectLst/>
                <a:latin typeface="Arial" panose="020B0604020202020204" pitchFamily="34" charset="0"/>
                <a:cs typeface="Arial" panose="020B0604020202020204" pitchFamily="34" charset="0"/>
              </a:rPr>
              <a:t> būdu.</a:t>
            </a:r>
            <a:r>
              <a:rPr lang="en-US" sz="2400" b="0" i="1" dirty="0">
                <a:solidFill>
                  <a:srgbClr val="1D496B"/>
                </a:solidFill>
                <a:effectLst/>
                <a:latin typeface="Arial" panose="020B0604020202020204" pitchFamily="34" charset="0"/>
                <a:cs typeface="Arial" panose="020B0604020202020204" pitchFamily="34" charset="0"/>
              </a:rPr>
              <a:t> (</a:t>
            </a:r>
            <a:r>
              <a:rPr lang="en-US" sz="2400" b="0" i="1" dirty="0" err="1">
                <a:solidFill>
                  <a:srgbClr val="1D496B"/>
                </a:solidFill>
                <a:effectLst/>
                <a:latin typeface="Arial" panose="020B0604020202020204" pitchFamily="34" charset="0"/>
                <a:cs typeface="Arial" panose="020B0604020202020204" pitchFamily="34" charset="0"/>
              </a:rPr>
              <a:t>Hbr</a:t>
            </a:r>
            <a:r>
              <a:rPr lang="en-US" sz="2400" b="0" i="1" dirty="0">
                <a:solidFill>
                  <a:srgbClr val="1D496B"/>
                </a:solidFill>
                <a:effectLst/>
                <a:latin typeface="Arial" panose="020B0604020202020204" pitchFamily="34" charset="0"/>
                <a:cs typeface="Arial" panose="020B0604020202020204" pitchFamily="34" charset="0"/>
              </a:rPr>
              <a:t> 6, 19-20)</a:t>
            </a:r>
            <a:endParaRPr lang="lt-LT" sz="2400" i="1" dirty="0">
              <a:solidFill>
                <a:srgbClr val="1D496B"/>
              </a:solidFill>
              <a:latin typeface="Arial" panose="020B0604020202020204" pitchFamily="34" charset="0"/>
              <a:cs typeface="Arial" panose="020B0604020202020204" pitchFamily="34" charset="0"/>
            </a:endParaRPr>
          </a:p>
        </p:txBody>
      </p:sp>
      <p:sp>
        <p:nvSpPr>
          <p:cNvPr id="7" name="Stačiakampis 6">
            <a:extLst>
              <a:ext uri="{FF2B5EF4-FFF2-40B4-BE49-F238E27FC236}">
                <a16:creationId xmlns:a16="http://schemas.microsoft.com/office/drawing/2014/main" id="{10BB09AF-FD8C-49FF-B2A5-D9C6922C1FC6}"/>
              </a:ext>
            </a:extLst>
          </p:cNvPr>
          <p:cNvSpPr/>
          <p:nvPr/>
        </p:nvSpPr>
        <p:spPr>
          <a:xfrm>
            <a:off x="3988904" y="3384130"/>
            <a:ext cx="7726018" cy="3046988"/>
          </a:xfrm>
          <a:prstGeom prst="rect">
            <a:avLst/>
          </a:prstGeom>
        </p:spPr>
        <p:txBody>
          <a:bodyPr wrap="square">
            <a:spAutoFit/>
          </a:bodyPr>
          <a:lstStyle/>
          <a:p>
            <a:pPr algn="just"/>
            <a:r>
              <a:rPr lang="lt-LT" sz="2400" b="0" i="1" dirty="0">
                <a:solidFill>
                  <a:srgbClr val="1D496B"/>
                </a:solidFill>
                <a:effectLst/>
                <a:latin typeface="Arial" panose="020B0604020202020204" pitchFamily="34" charset="0"/>
              </a:rPr>
              <a:t>Ir jei vien tik šiame gyvenime mes </a:t>
            </a:r>
            <a:r>
              <a:rPr lang="lt-LT" sz="2400" b="0" i="1" dirty="0">
                <a:solidFill>
                  <a:srgbClr val="FF0000"/>
                </a:solidFill>
                <a:effectLst/>
                <a:latin typeface="Arial" panose="020B0604020202020204" pitchFamily="34" charset="0"/>
              </a:rPr>
              <a:t>viliamės Kristumi, </a:t>
            </a:r>
            <a:r>
              <a:rPr lang="lt-LT" sz="2400" b="0" i="1" dirty="0">
                <a:solidFill>
                  <a:srgbClr val="1D496B"/>
                </a:solidFill>
                <a:effectLst/>
                <a:latin typeface="Arial" panose="020B0604020202020204" pitchFamily="34" charset="0"/>
              </a:rPr>
              <a:t>tai mes esame labiausiai apgailėtini iš visų žmonių.</a:t>
            </a:r>
            <a:r>
              <a:rPr lang="lt-LT" dirty="0">
                <a:solidFill>
                  <a:srgbClr val="1D496B"/>
                </a:solidFill>
              </a:rPr>
              <a:t> </a:t>
            </a:r>
            <a:r>
              <a:rPr lang="lt-LT" sz="2400" i="1" dirty="0">
                <a:solidFill>
                  <a:srgbClr val="1D496B"/>
                </a:solidFill>
                <a:latin typeface="Arial" panose="020B0604020202020204" pitchFamily="34" charset="0"/>
                <a:cs typeface="Arial" panose="020B0604020202020204" pitchFamily="34" charset="0"/>
              </a:rPr>
              <a:t>Bet dabar </a:t>
            </a:r>
            <a:r>
              <a:rPr lang="lt-LT" sz="2400" i="1" dirty="0">
                <a:solidFill>
                  <a:srgbClr val="FF0000"/>
                </a:solidFill>
                <a:latin typeface="Arial" panose="020B0604020202020204" pitchFamily="34" charset="0"/>
                <a:cs typeface="Arial" panose="020B0604020202020204" pitchFamily="34" charset="0"/>
              </a:rPr>
              <a:t>Kristus yra prikeltas iš numirusių </a:t>
            </a:r>
            <a:r>
              <a:rPr lang="lt-LT" sz="2400" i="1" dirty="0">
                <a:solidFill>
                  <a:srgbClr val="1D496B"/>
                </a:solidFill>
                <a:latin typeface="Arial" panose="020B0604020202020204" pitchFamily="34" charset="0"/>
                <a:cs typeface="Arial" panose="020B0604020202020204" pitchFamily="34" charset="0"/>
              </a:rPr>
              <a:t>– pirmasis iš užmigusiųjų. Kaip per žmogų – mirtis, taip per žmogų ir mirusiųjų prisikėlimas. Kaip Adome visi miršta, taip </a:t>
            </a:r>
            <a:r>
              <a:rPr lang="lt-LT" sz="2400" i="1" dirty="0">
                <a:solidFill>
                  <a:srgbClr val="FF0000"/>
                </a:solidFill>
                <a:latin typeface="Arial" panose="020B0604020202020204" pitchFamily="34" charset="0"/>
                <a:cs typeface="Arial" panose="020B0604020202020204" pitchFamily="34" charset="0"/>
              </a:rPr>
              <a:t>Kristuje visi bus atgaivinti,</a:t>
            </a:r>
            <a:r>
              <a:rPr lang="lt-LT" sz="2400" i="1" dirty="0">
                <a:solidFill>
                  <a:srgbClr val="1D496B"/>
                </a:solidFill>
                <a:latin typeface="Arial" panose="020B0604020202020204" pitchFamily="34" charset="0"/>
                <a:cs typeface="Arial" panose="020B0604020202020204" pitchFamily="34" charset="0"/>
              </a:rPr>
              <a:t> tačiau kiekvienas pagal savo eilę: Kristus – pirmasis, vėliau – priklausantys Kristui Jo atėjimo metu. </a:t>
            </a:r>
            <a:r>
              <a:rPr lang="en-US" sz="2400" b="0" i="1" dirty="0">
                <a:solidFill>
                  <a:srgbClr val="1D496B"/>
                </a:solidFill>
                <a:effectLst/>
                <a:latin typeface="Arial" panose="020B0604020202020204" pitchFamily="34" charset="0"/>
              </a:rPr>
              <a:t>(1 </a:t>
            </a:r>
            <a:r>
              <a:rPr lang="en-US" sz="2400" b="0" i="1" dirty="0" err="1">
                <a:solidFill>
                  <a:srgbClr val="1D496B"/>
                </a:solidFill>
                <a:effectLst/>
                <a:latin typeface="Arial" panose="020B0604020202020204" pitchFamily="34" charset="0"/>
              </a:rPr>
              <a:t>Kor</a:t>
            </a:r>
            <a:r>
              <a:rPr lang="en-US" sz="2400" b="0" i="1" dirty="0">
                <a:solidFill>
                  <a:srgbClr val="1D496B"/>
                </a:solidFill>
                <a:effectLst/>
                <a:latin typeface="Arial" panose="020B0604020202020204" pitchFamily="34" charset="0"/>
              </a:rPr>
              <a:t> 15, 19</a:t>
            </a:r>
            <a:r>
              <a:rPr lang="lt-LT" sz="2400" b="0" i="1">
                <a:solidFill>
                  <a:srgbClr val="1D496B"/>
                </a:solidFill>
                <a:effectLst/>
                <a:latin typeface="Arial" panose="020B0604020202020204" pitchFamily="34" charset="0"/>
              </a:rPr>
              <a:t>-23</a:t>
            </a:r>
            <a:r>
              <a:rPr lang="en-US" sz="2400" b="0" i="1">
                <a:solidFill>
                  <a:srgbClr val="1D496B"/>
                </a:solidFill>
                <a:effectLst/>
                <a:latin typeface="Arial" panose="020B0604020202020204" pitchFamily="34" charset="0"/>
              </a:rPr>
              <a:t>)</a:t>
            </a:r>
            <a:endParaRPr lang="lt-LT" sz="2400" i="1" dirty="0">
              <a:solidFill>
                <a:srgbClr val="1D496B"/>
              </a:solidFill>
            </a:endParaRPr>
          </a:p>
        </p:txBody>
      </p:sp>
    </p:spTree>
    <p:extLst>
      <p:ext uri="{BB962C8B-B14F-4D97-AF65-F5344CB8AC3E}">
        <p14:creationId xmlns:p14="http://schemas.microsoft.com/office/powerpoint/2010/main" val="51150283"/>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325</Words>
  <Application>Microsoft Office PowerPoint</Application>
  <PresentationFormat>Plačiaekranė</PresentationFormat>
  <Paragraphs>38</Paragraphs>
  <Slides>6</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6</vt:i4>
      </vt:variant>
    </vt:vector>
  </HeadingPairs>
  <TitlesOfParts>
    <vt:vector size="12" baseType="lpstr">
      <vt:lpstr>Arial</vt:lpstr>
      <vt:lpstr>Arial Black</vt:lpstr>
      <vt:lpstr>Calibri</vt:lpstr>
      <vt:lpstr>Calibri Light</vt:lpstr>
      <vt:lpstr>Wingdings</vt:lpstr>
      <vt:lpstr>„Office“ tema</vt:lpstr>
      <vt:lpstr>„PowerPoint“ pateiktis</vt:lpstr>
      <vt:lpstr>„PowerPoint“ pateiktis</vt:lpstr>
      <vt:lpstr>„PowerPoint“ pateiktis</vt:lpstr>
      <vt:lpstr>„PowerPoint“ pateiktis</vt:lpstr>
      <vt:lpstr>„PowerPoint“ pateiktis</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Gediminas Kapustavicius</dc:creator>
  <cp:lastModifiedBy>Gediminas Kapustavicius</cp:lastModifiedBy>
  <cp:revision>2</cp:revision>
  <dcterms:created xsi:type="dcterms:W3CDTF">2018-11-16T21:36:50Z</dcterms:created>
  <dcterms:modified xsi:type="dcterms:W3CDTF">2018-11-18T01:25:11Z</dcterms:modified>
</cp:coreProperties>
</file>